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changesInfos/changesInfo1.xml" ContentType="application/vnd.ms-powerpoint.changesinfo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"/>
  </p:notesMasterIdLst>
  <p:sldIdLst>
    <p:sldId id="366" r:id="rId2"/>
    <p:sldId id="372" r:id="rId3"/>
    <p:sldId id="370" r:id="rId4"/>
    <p:sldId id="373" r:id="rId5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FF0000"/>
    <a:srgbClr val="FF0D0D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865A62-4F77-4349-B1D7-D5B3E09D4233}" v="122" dt="2025-01-03T09:12:15.3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4995" autoAdjust="0"/>
    <p:restoredTop sz="97241" autoAdjust="0"/>
  </p:normalViewPr>
  <p:slideViewPr>
    <p:cSldViewPr>
      <p:cViewPr varScale="1">
        <p:scale>
          <a:sx n="156" d="100"/>
          <a:sy n="156" d="100"/>
        </p:scale>
        <p:origin x="-624" y="-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ZaT -" userId="6dbb09a28c5ffc65" providerId="LiveId" clId="{AA865A62-4F77-4349-B1D7-D5B3E09D4233}"/>
    <pc:docChg chg="undo redo custSel addSld delSld modSld">
      <pc:chgData name="VarZaT -" userId="6dbb09a28c5ffc65" providerId="LiveId" clId="{AA865A62-4F77-4349-B1D7-D5B3E09D4233}" dt="2025-01-03T09:41:42.436" v="848" actId="20577"/>
      <pc:docMkLst>
        <pc:docMk/>
      </pc:docMkLst>
      <pc:sldChg chg="addSp delSp modSp mod">
        <pc:chgData name="VarZaT -" userId="6dbb09a28c5ffc65" providerId="LiveId" clId="{AA865A62-4F77-4349-B1D7-D5B3E09D4233}" dt="2025-01-03T08:26:57.826" v="524" actId="20577"/>
        <pc:sldMkLst>
          <pc:docMk/>
          <pc:sldMk cId="0" sldId="366"/>
        </pc:sldMkLst>
        <pc:spChg chg="mod">
          <ac:chgData name="VarZaT -" userId="6dbb09a28c5ffc65" providerId="LiveId" clId="{AA865A62-4F77-4349-B1D7-D5B3E09D4233}" dt="2025-01-03T08:26:57.826" v="524" actId="20577"/>
          <ac:spMkLst>
            <pc:docMk/>
            <pc:sldMk cId="0" sldId="366"/>
            <ac:spMk id="2" creationId="{00000000-0000-0000-0000-000000000000}"/>
          </ac:spMkLst>
        </pc:spChg>
        <pc:spChg chg="mod ord">
          <ac:chgData name="VarZaT -" userId="6dbb09a28c5ffc65" providerId="LiveId" clId="{AA865A62-4F77-4349-B1D7-D5B3E09D4233}" dt="2025-01-03T07:32:56.645" v="124" actId="1076"/>
          <ac:spMkLst>
            <pc:docMk/>
            <pc:sldMk cId="0" sldId="366"/>
            <ac:spMk id="3" creationId="{00000000-0000-0000-0000-000000000000}"/>
          </ac:spMkLst>
        </pc:spChg>
        <pc:spChg chg="mod">
          <ac:chgData name="VarZaT -" userId="6dbb09a28c5ffc65" providerId="LiveId" clId="{AA865A62-4F77-4349-B1D7-D5B3E09D4233}" dt="2025-01-03T07:13:52.340" v="36" actId="1076"/>
          <ac:spMkLst>
            <pc:docMk/>
            <pc:sldMk cId="0" sldId="366"/>
            <ac:spMk id="4" creationId="{00000000-0000-0000-0000-000000000000}"/>
          </ac:spMkLst>
        </pc:spChg>
        <pc:spChg chg="mod">
          <ac:chgData name="VarZaT -" userId="6dbb09a28c5ffc65" providerId="LiveId" clId="{AA865A62-4F77-4349-B1D7-D5B3E09D4233}" dt="2025-01-03T07:14:15.470" v="45" actId="1076"/>
          <ac:spMkLst>
            <pc:docMk/>
            <pc:sldMk cId="0" sldId="366"/>
            <ac:spMk id="5" creationId="{00000000-0000-0000-0000-000000000000}"/>
          </ac:spMkLst>
        </pc:spChg>
        <pc:spChg chg="add del">
          <ac:chgData name="VarZaT -" userId="6dbb09a28c5ffc65" providerId="LiveId" clId="{AA865A62-4F77-4349-B1D7-D5B3E09D4233}" dt="2025-01-03T07:29:45.072" v="60" actId="478"/>
          <ac:spMkLst>
            <pc:docMk/>
            <pc:sldMk cId="0" sldId="366"/>
            <ac:spMk id="7" creationId="{6B0D5442-6CF8-D9EA-3553-2FD9B3FC2EB3}"/>
          </ac:spMkLst>
        </pc:spChg>
        <pc:spChg chg="del">
          <ac:chgData name="VarZaT -" userId="6dbb09a28c5ffc65" providerId="LiveId" clId="{AA865A62-4F77-4349-B1D7-D5B3E09D4233}" dt="2025-01-03T07:29:40.213" v="58" actId="478"/>
          <ac:spMkLst>
            <pc:docMk/>
            <pc:sldMk cId="0" sldId="366"/>
            <ac:spMk id="8" creationId="{F7A621C3-A925-BD31-00B0-8771E279811B}"/>
          </ac:spMkLst>
        </pc:spChg>
        <pc:spChg chg="del">
          <ac:chgData name="VarZaT -" userId="6dbb09a28c5ffc65" providerId="LiveId" clId="{AA865A62-4F77-4349-B1D7-D5B3E09D4233}" dt="2025-01-03T07:29:38.357" v="55" actId="478"/>
          <ac:spMkLst>
            <pc:docMk/>
            <pc:sldMk cId="0" sldId="366"/>
            <ac:spMk id="9" creationId="{47150474-3F9B-7FFC-DC8C-8A6A7D41DFC6}"/>
          </ac:spMkLst>
        </pc:spChg>
        <pc:spChg chg="add del">
          <ac:chgData name="VarZaT -" userId="6dbb09a28c5ffc65" providerId="LiveId" clId="{AA865A62-4F77-4349-B1D7-D5B3E09D4233}" dt="2025-01-03T07:30:00.601" v="66" actId="22"/>
          <ac:spMkLst>
            <pc:docMk/>
            <pc:sldMk cId="0" sldId="366"/>
            <ac:spMk id="12" creationId="{119A2EA3-E9E5-BB71-369F-F4C98A86B444}"/>
          </ac:spMkLst>
        </pc:spChg>
        <pc:spChg chg="mod">
          <ac:chgData name="VarZaT -" userId="6dbb09a28c5ffc65" providerId="LiveId" clId="{AA865A62-4F77-4349-B1D7-D5B3E09D4233}" dt="2025-01-03T07:32:38.487" v="121" actId="14100"/>
          <ac:spMkLst>
            <pc:docMk/>
            <pc:sldMk cId="0" sldId="366"/>
            <ac:spMk id="31" creationId="{00000000-0000-0000-0000-000000000000}"/>
          </ac:spMkLst>
        </pc:spChg>
        <pc:spChg chg="del">
          <ac:chgData name="VarZaT -" userId="6dbb09a28c5ffc65" providerId="LiveId" clId="{AA865A62-4F77-4349-B1D7-D5B3E09D4233}" dt="2025-01-03T07:29:38.859" v="56" actId="478"/>
          <ac:spMkLst>
            <pc:docMk/>
            <pc:sldMk cId="0" sldId="366"/>
            <ac:spMk id="46" creationId="{00000000-0000-0000-0000-000000000000}"/>
          </ac:spMkLst>
        </pc:spChg>
        <pc:spChg chg="del">
          <ac:chgData name="VarZaT -" userId="6dbb09a28c5ffc65" providerId="LiveId" clId="{AA865A62-4F77-4349-B1D7-D5B3E09D4233}" dt="2025-01-03T07:29:39.553" v="57" actId="478"/>
          <ac:spMkLst>
            <pc:docMk/>
            <pc:sldMk cId="0" sldId="366"/>
            <ac:spMk id="49" creationId="{00000000-0000-0000-0000-000000000000}"/>
          </ac:spMkLst>
        </pc:spChg>
        <pc:spChg chg="mod">
          <ac:chgData name="VarZaT -" userId="6dbb09a28c5ffc65" providerId="LiveId" clId="{AA865A62-4F77-4349-B1D7-D5B3E09D4233}" dt="2025-01-03T07:29:31.721" v="49" actId="20577"/>
          <ac:spMkLst>
            <pc:docMk/>
            <pc:sldMk cId="0" sldId="366"/>
            <ac:spMk id="52" creationId="{00000000-0000-0000-0000-000000000000}"/>
          </ac:spMkLst>
        </pc:spChg>
        <pc:grpChg chg="del">
          <ac:chgData name="VarZaT -" userId="6dbb09a28c5ffc65" providerId="LiveId" clId="{AA865A62-4F77-4349-B1D7-D5B3E09D4233}" dt="2025-01-03T07:29:36.962" v="53" actId="478"/>
          <ac:grpSpMkLst>
            <pc:docMk/>
            <pc:sldMk cId="0" sldId="366"/>
            <ac:grpSpMk id="21" creationId="{00000000-0000-0000-0000-000000000000}"/>
          </ac:grpSpMkLst>
        </pc:grpChg>
        <pc:grpChg chg="del">
          <ac:chgData name="VarZaT -" userId="6dbb09a28c5ffc65" providerId="LiveId" clId="{AA865A62-4F77-4349-B1D7-D5B3E09D4233}" dt="2025-01-03T07:29:37.525" v="54" actId="478"/>
          <ac:grpSpMkLst>
            <pc:docMk/>
            <pc:sldMk cId="0" sldId="366"/>
            <ac:grpSpMk id="24" creationId="{00000000-0000-0000-0000-000000000000}"/>
          </ac:grpSpMkLst>
        </pc:grpChg>
        <pc:grpChg chg="del">
          <ac:chgData name="VarZaT -" userId="6dbb09a28c5ffc65" providerId="LiveId" clId="{AA865A62-4F77-4349-B1D7-D5B3E09D4233}" dt="2025-01-03T07:29:34.381" v="51" actId="478"/>
          <ac:grpSpMkLst>
            <pc:docMk/>
            <pc:sldMk cId="0" sldId="366"/>
            <ac:grpSpMk id="36" creationId="{00000000-0000-0000-0000-000000000000}"/>
          </ac:grpSpMkLst>
        </pc:grpChg>
        <pc:grpChg chg="del">
          <ac:chgData name="VarZaT -" userId="6dbb09a28c5ffc65" providerId="LiveId" clId="{AA865A62-4F77-4349-B1D7-D5B3E09D4233}" dt="2025-01-03T07:29:35.702" v="52" actId="478"/>
          <ac:grpSpMkLst>
            <pc:docMk/>
            <pc:sldMk cId="0" sldId="366"/>
            <ac:grpSpMk id="39" creationId="{00000000-0000-0000-0000-000000000000}"/>
          </ac:grpSpMkLst>
        </pc:grpChg>
        <pc:grpChg chg="del">
          <ac:chgData name="VarZaT -" userId="6dbb09a28c5ffc65" providerId="LiveId" clId="{AA865A62-4F77-4349-B1D7-D5B3E09D4233}" dt="2025-01-03T07:29:33.722" v="50" actId="478"/>
          <ac:grpSpMkLst>
            <pc:docMk/>
            <pc:sldMk cId="0" sldId="366"/>
            <ac:grpSpMk id="51" creationId="{00000000-0000-0000-0000-000000000000}"/>
          </ac:grpSpMkLst>
        </pc:grpChg>
        <pc:picChg chg="del mod">
          <ac:chgData name="VarZaT -" userId="6dbb09a28c5ffc65" providerId="LiveId" clId="{AA865A62-4F77-4349-B1D7-D5B3E09D4233}" dt="2025-01-03T07:29:29.233" v="48" actId="478"/>
          <ac:picMkLst>
            <pc:docMk/>
            <pc:sldMk cId="0" sldId="366"/>
            <ac:picMk id="11" creationId="{E22C270B-195C-F825-D1C0-2B33D3D7D808}"/>
          </ac:picMkLst>
        </pc:picChg>
        <pc:picChg chg="add mod modCrop">
          <ac:chgData name="VarZaT -" userId="6dbb09a28c5ffc65" providerId="LiveId" clId="{AA865A62-4F77-4349-B1D7-D5B3E09D4233}" dt="2025-01-03T07:32:46.451" v="123" actId="14100"/>
          <ac:picMkLst>
            <pc:docMk/>
            <pc:sldMk cId="0" sldId="366"/>
            <ac:picMk id="14" creationId="{682134A1-7F52-AA8E-24D4-837958B04AF6}"/>
          </ac:picMkLst>
        </pc:picChg>
        <pc:picChg chg="mod">
          <ac:chgData name="VarZaT -" userId="6dbb09a28c5ffc65" providerId="LiveId" clId="{AA865A62-4F77-4349-B1D7-D5B3E09D4233}" dt="2025-01-03T07:32:43.213" v="122" actId="14100"/>
          <ac:picMkLst>
            <pc:docMk/>
            <pc:sldMk cId="0" sldId="366"/>
            <ac:picMk id="30" creationId="{76F4781F-C2E3-C0BC-DFB4-686FFC5956AE}"/>
          </ac:picMkLst>
        </pc:picChg>
      </pc:sldChg>
      <pc:sldChg chg="addSp delSp modSp del mod">
        <pc:chgData name="VarZaT -" userId="6dbb09a28c5ffc65" providerId="LiveId" clId="{AA865A62-4F77-4349-B1D7-D5B3E09D4233}" dt="2025-01-03T09:27:59.133" v="720" actId="2696"/>
        <pc:sldMkLst>
          <pc:docMk/>
          <pc:sldMk cId="0" sldId="367"/>
        </pc:sldMkLst>
        <pc:spChg chg="mod">
          <ac:chgData name="VarZaT -" userId="6dbb09a28c5ffc65" providerId="LiveId" clId="{AA865A62-4F77-4349-B1D7-D5B3E09D4233}" dt="2025-01-03T07:35:05.458" v="125" actId="1076"/>
          <ac:spMkLst>
            <pc:docMk/>
            <pc:sldMk cId="0" sldId="367"/>
            <ac:spMk id="23" creationId="{5E00172E-F5AF-6537-11B3-017DBF235840}"/>
          </ac:spMkLst>
        </pc:spChg>
        <pc:spChg chg="mod">
          <ac:chgData name="VarZaT -" userId="6dbb09a28c5ffc65" providerId="LiveId" clId="{AA865A62-4F77-4349-B1D7-D5B3E09D4233}" dt="2025-01-03T08:57:42.540" v="595"/>
          <ac:spMkLst>
            <pc:docMk/>
            <pc:sldMk cId="0" sldId="367"/>
            <ac:spMk id="24" creationId="{35BAA6A7-A5E0-3649-5EB0-BC9BEB3FC374}"/>
          </ac:spMkLst>
        </pc:spChg>
        <pc:spChg chg="mod">
          <ac:chgData name="VarZaT -" userId="6dbb09a28c5ffc65" providerId="LiveId" clId="{AA865A62-4F77-4349-B1D7-D5B3E09D4233}" dt="2025-01-03T08:57:42.540" v="595"/>
          <ac:spMkLst>
            <pc:docMk/>
            <pc:sldMk cId="0" sldId="367"/>
            <ac:spMk id="25" creationId="{02A57430-0304-76F6-CE0F-A8D84E6F5C00}"/>
          </ac:spMkLst>
        </pc:spChg>
        <pc:spChg chg="ord">
          <ac:chgData name="VarZaT -" userId="6dbb09a28c5ffc65" providerId="LiveId" clId="{AA865A62-4F77-4349-B1D7-D5B3E09D4233}" dt="2025-01-03T08:57:35.611" v="594" actId="167"/>
          <ac:spMkLst>
            <pc:docMk/>
            <pc:sldMk cId="0" sldId="367"/>
            <ac:spMk id="26" creationId="{D7813CF1-B2BC-6BC6-B6B6-89105175FE01}"/>
          </ac:spMkLst>
        </pc:spChg>
        <pc:grpChg chg="add del mod">
          <ac:chgData name="VarZaT -" userId="6dbb09a28c5ffc65" providerId="LiveId" clId="{AA865A62-4F77-4349-B1D7-D5B3E09D4233}" dt="2025-01-03T08:57:44.340" v="596" actId="478"/>
          <ac:grpSpMkLst>
            <pc:docMk/>
            <pc:sldMk cId="0" sldId="367"/>
            <ac:grpSpMk id="21" creationId="{7D105133-F443-49EA-0EA6-B0A4C8F5CBB4}"/>
          </ac:grpSpMkLst>
        </pc:grpChg>
      </pc:sldChg>
      <pc:sldChg chg="addSp delSp modSp add mod">
        <pc:chgData name="VarZaT -" userId="6dbb09a28c5ffc65" providerId="LiveId" clId="{AA865A62-4F77-4349-B1D7-D5B3E09D4233}" dt="2025-01-03T09:41:42.436" v="848" actId="20577"/>
        <pc:sldMkLst>
          <pc:docMk/>
          <pc:sldMk cId="1891865919" sldId="368"/>
        </pc:sldMkLst>
        <pc:spChg chg="mod">
          <ac:chgData name="VarZaT -" userId="6dbb09a28c5ffc65" providerId="LiveId" clId="{AA865A62-4F77-4349-B1D7-D5B3E09D4233}" dt="2025-01-03T08:25:08.968" v="427" actId="20577"/>
          <ac:spMkLst>
            <pc:docMk/>
            <pc:sldMk cId="1891865919" sldId="368"/>
            <ac:spMk id="2" creationId="{A78A6090-E8F0-0091-96AA-D4EF06F9AF24}"/>
          </ac:spMkLst>
        </pc:spChg>
        <pc:spChg chg="mod ord">
          <ac:chgData name="VarZaT -" userId="6dbb09a28c5ffc65" providerId="LiveId" clId="{AA865A62-4F77-4349-B1D7-D5B3E09D4233}" dt="2025-01-03T07:38:46.746" v="175" actId="1076"/>
          <ac:spMkLst>
            <pc:docMk/>
            <pc:sldMk cId="1891865919" sldId="368"/>
            <ac:spMk id="3" creationId="{375C5004-B143-D2B1-327E-2017339796CF}"/>
          </ac:spMkLst>
        </pc:spChg>
        <pc:spChg chg="del">
          <ac:chgData name="VarZaT -" userId="6dbb09a28c5ffc65" providerId="LiveId" clId="{AA865A62-4F77-4349-B1D7-D5B3E09D4233}" dt="2025-01-03T07:36:37.293" v="129" actId="478"/>
          <ac:spMkLst>
            <pc:docMk/>
            <pc:sldMk cId="1891865919" sldId="368"/>
            <ac:spMk id="4" creationId="{6497D839-FDC7-F741-0294-ADC9FD43F099}"/>
          </ac:spMkLst>
        </pc:spChg>
        <pc:spChg chg="del">
          <ac:chgData name="VarZaT -" userId="6dbb09a28c5ffc65" providerId="LiveId" clId="{AA865A62-4F77-4349-B1D7-D5B3E09D4233}" dt="2025-01-03T07:36:36.104" v="128" actId="478"/>
          <ac:spMkLst>
            <pc:docMk/>
            <pc:sldMk cId="1891865919" sldId="368"/>
            <ac:spMk id="5" creationId="{83D2D44A-119D-B881-B05F-E423E5EEED00}"/>
          </ac:spMkLst>
        </pc:spChg>
        <pc:spChg chg="add del">
          <ac:chgData name="VarZaT -" userId="6dbb09a28c5ffc65" providerId="LiveId" clId="{AA865A62-4F77-4349-B1D7-D5B3E09D4233}" dt="2025-01-03T07:36:50.485" v="138" actId="22"/>
          <ac:spMkLst>
            <pc:docMk/>
            <pc:sldMk cId="1891865919" sldId="368"/>
            <ac:spMk id="7" creationId="{9C962506-0665-315B-D74E-35773BC6CA3E}"/>
          </ac:spMkLst>
        </pc:spChg>
        <pc:spChg chg="add del">
          <ac:chgData name="VarZaT -" userId="6dbb09a28c5ffc65" providerId="LiveId" clId="{AA865A62-4F77-4349-B1D7-D5B3E09D4233}" dt="2025-01-03T07:36:51.779" v="140" actId="22"/>
          <ac:spMkLst>
            <pc:docMk/>
            <pc:sldMk cId="1891865919" sldId="368"/>
            <ac:spMk id="9" creationId="{975A78E2-2D45-2DFB-0043-95AF75750709}"/>
          </ac:spMkLst>
        </pc:spChg>
        <pc:spChg chg="add del mod">
          <ac:chgData name="VarZaT -" userId="6dbb09a28c5ffc65" providerId="LiveId" clId="{AA865A62-4F77-4349-B1D7-D5B3E09D4233}" dt="2025-01-03T07:42:59.024" v="182" actId="478"/>
          <ac:spMkLst>
            <pc:docMk/>
            <pc:sldMk cId="1891865919" sldId="368"/>
            <ac:spMk id="12" creationId="{59D059EE-F895-FDBC-FC62-22E42B621E2A}"/>
          </ac:spMkLst>
        </pc:spChg>
        <pc:spChg chg="add del mod">
          <ac:chgData name="VarZaT -" userId="6dbb09a28c5ffc65" providerId="LiveId" clId="{AA865A62-4F77-4349-B1D7-D5B3E09D4233}" dt="2025-01-03T07:43:22.617" v="189" actId="478"/>
          <ac:spMkLst>
            <pc:docMk/>
            <pc:sldMk cId="1891865919" sldId="368"/>
            <ac:spMk id="13" creationId="{562AF6A4-D11E-AD82-66B7-9488257327B7}"/>
          </ac:spMkLst>
        </pc:spChg>
        <pc:spChg chg="del topLvl">
          <ac:chgData name="VarZaT -" userId="6dbb09a28c5ffc65" providerId="LiveId" clId="{AA865A62-4F77-4349-B1D7-D5B3E09D4233}" dt="2025-01-03T09:26:38.385" v="687" actId="478"/>
          <ac:spMkLst>
            <pc:docMk/>
            <pc:sldMk cId="1891865919" sldId="368"/>
            <ac:spMk id="19" creationId="{C1E7FC66-9AF0-4177-2685-5A4157DF03FA}"/>
          </ac:spMkLst>
        </pc:spChg>
        <pc:spChg chg="del topLvl">
          <ac:chgData name="VarZaT -" userId="6dbb09a28c5ffc65" providerId="LiveId" clId="{AA865A62-4F77-4349-B1D7-D5B3E09D4233}" dt="2025-01-03T09:26:39.555" v="688" actId="478"/>
          <ac:spMkLst>
            <pc:docMk/>
            <pc:sldMk cId="1891865919" sldId="368"/>
            <ac:spMk id="20" creationId="{7024055B-6F29-D25F-570F-6A0B49553A9E}"/>
          </ac:spMkLst>
        </pc:spChg>
        <pc:spChg chg="add mod">
          <ac:chgData name="VarZaT -" userId="6dbb09a28c5ffc65" providerId="LiveId" clId="{AA865A62-4F77-4349-B1D7-D5B3E09D4233}" dt="2025-01-03T07:54:52.764" v="252" actId="206"/>
          <ac:spMkLst>
            <pc:docMk/>
            <pc:sldMk cId="1891865919" sldId="368"/>
            <ac:spMk id="21" creationId="{8C56B9C7-1169-BEDC-36C8-19E462CE51C0}"/>
          </ac:spMkLst>
        </pc:spChg>
        <pc:spChg chg="mod">
          <ac:chgData name="VarZaT -" userId="6dbb09a28c5ffc65" providerId="LiveId" clId="{AA865A62-4F77-4349-B1D7-D5B3E09D4233}" dt="2025-01-03T09:12:31.542" v="621" actId="1076"/>
          <ac:spMkLst>
            <pc:docMk/>
            <pc:sldMk cId="1891865919" sldId="368"/>
            <ac:spMk id="23" creationId="{65BA4D18-103B-652C-2B83-91BA3F1DA54A}"/>
          </ac:spMkLst>
        </pc:spChg>
        <pc:spChg chg="mod">
          <ac:chgData name="VarZaT -" userId="6dbb09a28c5ffc65" providerId="LiveId" clId="{AA865A62-4F77-4349-B1D7-D5B3E09D4233}" dt="2025-01-03T08:57:48.593" v="597"/>
          <ac:spMkLst>
            <pc:docMk/>
            <pc:sldMk cId="1891865919" sldId="368"/>
            <ac:spMk id="24" creationId="{39088779-80FD-3012-9528-FAF951B3507F}"/>
          </ac:spMkLst>
        </pc:spChg>
        <pc:spChg chg="mod">
          <ac:chgData name="VarZaT -" userId="6dbb09a28c5ffc65" providerId="LiveId" clId="{AA865A62-4F77-4349-B1D7-D5B3E09D4233}" dt="2025-01-03T09:12:51.063" v="625" actId="1076"/>
          <ac:spMkLst>
            <pc:docMk/>
            <pc:sldMk cId="1891865919" sldId="368"/>
            <ac:spMk id="26" creationId="{C0529B7E-C24D-22F0-F623-DAED8D633C78}"/>
          </ac:spMkLst>
        </pc:spChg>
        <pc:spChg chg="mod">
          <ac:chgData name="VarZaT -" userId="6dbb09a28c5ffc65" providerId="LiveId" clId="{AA865A62-4F77-4349-B1D7-D5B3E09D4233}" dt="2025-01-03T09:10:30.386" v="602"/>
          <ac:spMkLst>
            <pc:docMk/>
            <pc:sldMk cId="1891865919" sldId="368"/>
            <ac:spMk id="27" creationId="{A52E8F3F-008E-16B0-FD38-0D96C7EAC2AE}"/>
          </ac:spMkLst>
        </pc:spChg>
        <pc:spChg chg="mod">
          <ac:chgData name="VarZaT -" userId="6dbb09a28c5ffc65" providerId="LiveId" clId="{AA865A62-4F77-4349-B1D7-D5B3E09D4233}" dt="2025-01-03T09:10:45.780" v="607" actId="20577"/>
          <ac:spMkLst>
            <pc:docMk/>
            <pc:sldMk cId="1891865919" sldId="368"/>
            <ac:spMk id="29" creationId="{4B67DA0B-6C99-CC91-621C-77E4E02244FC}"/>
          </ac:spMkLst>
        </pc:spChg>
        <pc:spChg chg="mod">
          <ac:chgData name="VarZaT -" userId="6dbb09a28c5ffc65" providerId="LiveId" clId="{AA865A62-4F77-4349-B1D7-D5B3E09D4233}" dt="2025-01-03T09:41:42.436" v="848" actId="20577"/>
          <ac:spMkLst>
            <pc:docMk/>
            <pc:sldMk cId="1891865919" sldId="368"/>
            <ac:spMk id="31" creationId="{742763AA-F7D3-9FEA-4D5B-B6775F89E5D1}"/>
          </ac:spMkLst>
        </pc:spChg>
        <pc:spChg chg="mod">
          <ac:chgData name="VarZaT -" userId="6dbb09a28c5ffc65" providerId="LiveId" clId="{AA865A62-4F77-4349-B1D7-D5B3E09D4233}" dt="2025-01-03T09:10:40.300" v="605"/>
          <ac:spMkLst>
            <pc:docMk/>
            <pc:sldMk cId="1891865919" sldId="368"/>
            <ac:spMk id="32" creationId="{B360351B-408D-5F97-E434-AB60FB830C28}"/>
          </ac:spMkLst>
        </pc:spChg>
        <pc:spChg chg="mod">
          <ac:chgData name="VarZaT -" userId="6dbb09a28c5ffc65" providerId="LiveId" clId="{AA865A62-4F77-4349-B1D7-D5B3E09D4233}" dt="2025-01-03T09:12:35.473" v="622" actId="1076"/>
          <ac:spMkLst>
            <pc:docMk/>
            <pc:sldMk cId="1891865919" sldId="368"/>
            <ac:spMk id="35" creationId="{1AAB79A3-A1D7-09CE-BCD0-4E39CC6B6DE8}"/>
          </ac:spMkLst>
        </pc:spChg>
        <pc:spChg chg="mod">
          <ac:chgData name="VarZaT -" userId="6dbb09a28c5ffc65" providerId="LiveId" clId="{AA865A62-4F77-4349-B1D7-D5B3E09D4233}" dt="2025-01-03T09:10:49.572" v="608"/>
          <ac:spMkLst>
            <pc:docMk/>
            <pc:sldMk cId="1891865919" sldId="368"/>
            <ac:spMk id="36" creationId="{43635B5D-CF8D-9F11-1C3F-2CA670A8C6DE}"/>
          </ac:spMkLst>
        </pc:spChg>
        <pc:spChg chg="mod">
          <ac:chgData name="VarZaT -" userId="6dbb09a28c5ffc65" providerId="LiveId" clId="{AA865A62-4F77-4349-B1D7-D5B3E09D4233}" dt="2025-01-03T09:12:39.719" v="623" actId="1076"/>
          <ac:spMkLst>
            <pc:docMk/>
            <pc:sldMk cId="1891865919" sldId="368"/>
            <ac:spMk id="38" creationId="{8E677E01-3CF5-F5D5-852E-3F3FCD08D51D}"/>
          </ac:spMkLst>
        </pc:spChg>
        <pc:spChg chg="mod">
          <ac:chgData name="VarZaT -" userId="6dbb09a28c5ffc65" providerId="LiveId" clId="{AA865A62-4F77-4349-B1D7-D5B3E09D4233}" dt="2025-01-03T09:11:22.825" v="611"/>
          <ac:spMkLst>
            <pc:docMk/>
            <pc:sldMk cId="1891865919" sldId="368"/>
            <ac:spMk id="39" creationId="{1DD06666-DBB3-4D02-6B11-EED5DFE98718}"/>
          </ac:spMkLst>
        </pc:spChg>
        <pc:spChg chg="mod">
          <ac:chgData name="VarZaT -" userId="6dbb09a28c5ffc65" providerId="LiveId" clId="{AA865A62-4F77-4349-B1D7-D5B3E09D4233}" dt="2025-01-03T09:12:45.490" v="624" actId="1076"/>
          <ac:spMkLst>
            <pc:docMk/>
            <pc:sldMk cId="1891865919" sldId="368"/>
            <ac:spMk id="41" creationId="{51B3EB5E-F35A-2129-024C-567D8831FB20}"/>
          </ac:spMkLst>
        </pc:spChg>
        <pc:spChg chg="mod">
          <ac:chgData name="VarZaT -" userId="6dbb09a28c5ffc65" providerId="LiveId" clId="{AA865A62-4F77-4349-B1D7-D5B3E09D4233}" dt="2025-01-03T09:11:34.499" v="614"/>
          <ac:spMkLst>
            <pc:docMk/>
            <pc:sldMk cId="1891865919" sldId="368"/>
            <ac:spMk id="42" creationId="{E0CEDF33-C341-BB62-083A-82BF9C7D55F7}"/>
          </ac:spMkLst>
        </pc:spChg>
        <pc:spChg chg="mod">
          <ac:chgData name="VarZaT -" userId="6dbb09a28c5ffc65" providerId="LiveId" clId="{AA865A62-4F77-4349-B1D7-D5B3E09D4233}" dt="2025-01-03T09:12:27.859" v="620" actId="1076"/>
          <ac:spMkLst>
            <pc:docMk/>
            <pc:sldMk cId="1891865919" sldId="368"/>
            <ac:spMk id="46" creationId="{2BBF6605-22BD-FC1A-F498-D4A8B6E38ED3}"/>
          </ac:spMkLst>
        </pc:spChg>
        <pc:spChg chg="mod">
          <ac:chgData name="VarZaT -" userId="6dbb09a28c5ffc65" providerId="LiveId" clId="{AA865A62-4F77-4349-B1D7-D5B3E09D4233}" dt="2025-01-03T09:12:15.326" v="617"/>
          <ac:spMkLst>
            <pc:docMk/>
            <pc:sldMk cId="1891865919" sldId="368"/>
            <ac:spMk id="47" creationId="{998367AF-FC2B-D5B4-08CE-BEAF7E2B812B}"/>
          </ac:spMkLst>
        </pc:spChg>
        <pc:grpChg chg="del">
          <ac:chgData name="VarZaT -" userId="6dbb09a28c5ffc65" providerId="LiveId" clId="{AA865A62-4F77-4349-B1D7-D5B3E09D4233}" dt="2025-01-03T09:26:36.880" v="686" actId="478"/>
          <ac:grpSpMkLst>
            <pc:docMk/>
            <pc:sldMk cId="1891865919" sldId="368"/>
            <ac:grpSpMk id="15" creationId="{385DF494-CA07-2712-EE68-750C5B69040C}"/>
          </ac:grpSpMkLst>
        </pc:grpChg>
        <pc:grpChg chg="del">
          <ac:chgData name="VarZaT -" userId="6dbb09a28c5ffc65" providerId="LiveId" clId="{AA865A62-4F77-4349-B1D7-D5B3E09D4233}" dt="2025-01-03T09:26:38.385" v="687" actId="478"/>
          <ac:grpSpMkLst>
            <pc:docMk/>
            <pc:sldMk cId="1891865919" sldId="368"/>
            <ac:grpSpMk id="18" creationId="{FCC5F8B6-E98E-897F-DCB5-ECD58585CB2F}"/>
          </ac:grpSpMkLst>
        </pc:grpChg>
        <pc:grpChg chg="add mod">
          <ac:chgData name="VarZaT -" userId="6dbb09a28c5ffc65" providerId="LiveId" clId="{AA865A62-4F77-4349-B1D7-D5B3E09D4233}" dt="2025-01-03T08:57:53.993" v="598" actId="1076"/>
          <ac:grpSpMkLst>
            <pc:docMk/>
            <pc:sldMk cId="1891865919" sldId="368"/>
            <ac:grpSpMk id="22" creationId="{6994590C-F476-53E1-EDAB-AE8C521AE808}"/>
          </ac:grpSpMkLst>
        </pc:grpChg>
        <pc:grpChg chg="add mod">
          <ac:chgData name="VarZaT -" userId="6dbb09a28c5ffc65" providerId="LiveId" clId="{AA865A62-4F77-4349-B1D7-D5B3E09D4233}" dt="2025-01-03T09:10:36" v="603" actId="1076"/>
          <ac:grpSpMkLst>
            <pc:docMk/>
            <pc:sldMk cId="1891865919" sldId="368"/>
            <ac:grpSpMk id="25" creationId="{7172A3E0-2B6A-CD0C-B074-77B50AFB4F40}"/>
          </ac:grpSpMkLst>
        </pc:grpChg>
        <pc:grpChg chg="add mod">
          <ac:chgData name="VarZaT -" userId="6dbb09a28c5ffc65" providerId="LiveId" clId="{AA865A62-4F77-4349-B1D7-D5B3E09D4233}" dt="2025-01-03T09:10:43.609" v="606" actId="1076"/>
          <ac:grpSpMkLst>
            <pc:docMk/>
            <pc:sldMk cId="1891865919" sldId="368"/>
            <ac:grpSpMk id="28" creationId="{112F6990-5B95-F507-A771-1CD2FE6CF1C2}"/>
          </ac:grpSpMkLst>
        </pc:grpChg>
        <pc:grpChg chg="add mod">
          <ac:chgData name="VarZaT -" userId="6dbb09a28c5ffc65" providerId="LiveId" clId="{AA865A62-4F77-4349-B1D7-D5B3E09D4233}" dt="2025-01-03T09:10:52.764" v="609" actId="1076"/>
          <ac:grpSpMkLst>
            <pc:docMk/>
            <pc:sldMk cId="1891865919" sldId="368"/>
            <ac:grpSpMk id="33" creationId="{F562DABA-C92C-6193-5679-A5E7CC773463}"/>
          </ac:grpSpMkLst>
        </pc:grpChg>
        <pc:grpChg chg="add mod">
          <ac:chgData name="VarZaT -" userId="6dbb09a28c5ffc65" providerId="LiveId" clId="{AA865A62-4F77-4349-B1D7-D5B3E09D4233}" dt="2025-01-03T09:11:26.875" v="612" actId="1076"/>
          <ac:grpSpMkLst>
            <pc:docMk/>
            <pc:sldMk cId="1891865919" sldId="368"/>
            <ac:grpSpMk id="37" creationId="{BA98E95C-042D-955A-1C28-82D066DC5A2E}"/>
          </ac:grpSpMkLst>
        </pc:grpChg>
        <pc:grpChg chg="add mod">
          <ac:chgData name="VarZaT -" userId="6dbb09a28c5ffc65" providerId="LiveId" clId="{AA865A62-4F77-4349-B1D7-D5B3E09D4233}" dt="2025-01-03T09:11:37.544" v="615" actId="1076"/>
          <ac:grpSpMkLst>
            <pc:docMk/>
            <pc:sldMk cId="1891865919" sldId="368"/>
            <ac:grpSpMk id="40" creationId="{D5CF51E5-2419-F777-3D09-A00E4BDE7336}"/>
          </ac:grpSpMkLst>
        </pc:grpChg>
        <pc:grpChg chg="del">
          <ac:chgData name="VarZaT -" userId="6dbb09a28c5ffc65" providerId="LiveId" clId="{AA865A62-4F77-4349-B1D7-D5B3E09D4233}" dt="2025-01-03T09:26:40.532" v="689" actId="478"/>
          <ac:grpSpMkLst>
            <pc:docMk/>
            <pc:sldMk cId="1891865919" sldId="368"/>
            <ac:grpSpMk id="43" creationId="{4FA1FF24-BB5E-7EC6-986F-86D5B6D46F45}"/>
          </ac:grpSpMkLst>
        </pc:grpChg>
        <pc:grpChg chg="add mod">
          <ac:chgData name="VarZaT -" userId="6dbb09a28c5ffc65" providerId="LiveId" clId="{AA865A62-4F77-4349-B1D7-D5B3E09D4233}" dt="2025-01-03T09:12:18.978" v="618" actId="1076"/>
          <ac:grpSpMkLst>
            <pc:docMk/>
            <pc:sldMk cId="1891865919" sldId="368"/>
            <ac:grpSpMk id="45" creationId="{C1D8B03C-548B-6466-DA83-06F292B8F495}"/>
          </ac:grpSpMkLst>
        </pc:grpChg>
        <pc:picChg chg="add mod modCrop">
          <ac:chgData name="VarZaT -" userId="6dbb09a28c5ffc65" providerId="LiveId" clId="{AA865A62-4F77-4349-B1D7-D5B3E09D4233}" dt="2025-01-03T08:25:12.664" v="428" actId="14100"/>
          <ac:picMkLst>
            <pc:docMk/>
            <pc:sldMk cId="1891865919" sldId="368"/>
            <ac:picMk id="11" creationId="{7AEE36CA-3D1D-11A3-9E3D-85F531165D7B}"/>
          </ac:picMkLst>
        </pc:picChg>
        <pc:picChg chg="del">
          <ac:chgData name="VarZaT -" userId="6dbb09a28c5ffc65" providerId="LiveId" clId="{AA865A62-4F77-4349-B1D7-D5B3E09D4233}" dt="2025-01-03T07:36:47.751" v="136" actId="478"/>
          <ac:picMkLst>
            <pc:docMk/>
            <pc:sldMk cId="1891865919" sldId="368"/>
            <ac:picMk id="14" creationId="{D7194FD1-1CBD-FB08-F4EF-45DE2CE9BC26}"/>
          </ac:picMkLst>
        </pc:picChg>
        <pc:picChg chg="del">
          <ac:chgData name="VarZaT -" userId="6dbb09a28c5ffc65" providerId="LiveId" clId="{AA865A62-4F77-4349-B1D7-D5B3E09D4233}" dt="2025-01-03T07:36:34.274" v="127" actId="478"/>
          <ac:picMkLst>
            <pc:docMk/>
            <pc:sldMk cId="1891865919" sldId="368"/>
            <ac:picMk id="30" creationId="{C2B14A85-570D-CAAE-A966-5F67D963E412}"/>
          </ac:picMkLst>
        </pc:picChg>
      </pc:sldChg>
      <pc:sldChg chg="addSp delSp modSp add mod">
        <pc:chgData name="VarZaT -" userId="6dbb09a28c5ffc65" providerId="LiveId" clId="{AA865A62-4F77-4349-B1D7-D5B3E09D4233}" dt="2025-01-03T08:25:57.457" v="469" actId="14100"/>
        <pc:sldMkLst>
          <pc:docMk/>
          <pc:sldMk cId="3981989994" sldId="369"/>
        </pc:sldMkLst>
        <pc:spChg chg="mod">
          <ac:chgData name="VarZaT -" userId="6dbb09a28c5ffc65" providerId="LiveId" clId="{AA865A62-4F77-4349-B1D7-D5B3E09D4233}" dt="2025-01-03T08:25:53.367" v="468" actId="20577"/>
          <ac:spMkLst>
            <pc:docMk/>
            <pc:sldMk cId="3981989994" sldId="369"/>
            <ac:spMk id="2" creationId="{B447E040-F346-8FC2-937B-0BA99F3411E8}"/>
          </ac:spMkLst>
        </pc:spChg>
        <pc:spChg chg="mod">
          <ac:chgData name="VarZaT -" userId="6dbb09a28c5ffc65" providerId="LiveId" clId="{AA865A62-4F77-4349-B1D7-D5B3E09D4233}" dt="2025-01-03T07:58:29.136" v="293" actId="688"/>
          <ac:spMkLst>
            <pc:docMk/>
            <pc:sldMk cId="3981989994" sldId="369"/>
            <ac:spMk id="3" creationId="{379FC64C-40CA-7240-F60E-2802B7FD3230}"/>
          </ac:spMkLst>
        </pc:spChg>
        <pc:spChg chg="add del mod">
          <ac:chgData name="VarZaT -" userId="6dbb09a28c5ffc65" providerId="LiveId" clId="{AA865A62-4F77-4349-B1D7-D5B3E09D4233}" dt="2025-01-03T07:57:11.444" v="263" actId="478"/>
          <ac:spMkLst>
            <pc:docMk/>
            <pc:sldMk cId="3981989994" sldId="369"/>
            <ac:spMk id="5" creationId="{71873839-A241-D337-BF7F-17847BF31BAB}"/>
          </ac:spMkLst>
        </pc:spChg>
        <pc:spChg chg="add del">
          <ac:chgData name="VarZaT -" userId="6dbb09a28c5ffc65" providerId="LiveId" clId="{AA865A62-4F77-4349-B1D7-D5B3E09D4233}" dt="2025-01-03T07:57:13.689" v="265" actId="22"/>
          <ac:spMkLst>
            <pc:docMk/>
            <pc:sldMk cId="3981989994" sldId="369"/>
            <ac:spMk id="7" creationId="{74708CAA-54C4-8728-CC13-A769A1CD2D43}"/>
          </ac:spMkLst>
        </pc:spChg>
        <pc:spChg chg="mod">
          <ac:chgData name="VarZaT -" userId="6dbb09a28c5ffc65" providerId="LiveId" clId="{AA865A62-4F77-4349-B1D7-D5B3E09D4233}" dt="2025-01-03T08:10:43.659" v="338" actId="206"/>
          <ac:spMkLst>
            <pc:docMk/>
            <pc:sldMk cId="3981989994" sldId="369"/>
            <ac:spMk id="21" creationId="{02F085CC-F165-0EEF-65C3-9C929F9CD179}"/>
          </ac:spMkLst>
        </pc:spChg>
        <pc:spChg chg="mod">
          <ac:chgData name="VarZaT -" userId="6dbb09a28c5ffc65" providerId="LiveId" clId="{AA865A62-4F77-4349-B1D7-D5B3E09D4233}" dt="2025-01-03T08:25:57.457" v="469" actId="14100"/>
          <ac:spMkLst>
            <pc:docMk/>
            <pc:sldMk cId="3981989994" sldId="369"/>
            <ac:spMk id="31" creationId="{DDF203EC-2C8F-867B-1303-C68859C63F1A}"/>
          </ac:spMkLst>
        </pc:spChg>
        <pc:picChg chg="add mod ord modCrop">
          <ac:chgData name="VarZaT -" userId="6dbb09a28c5ffc65" providerId="LiveId" clId="{AA865A62-4F77-4349-B1D7-D5B3E09D4233}" dt="2025-01-03T08:10:35.056" v="335" actId="1076"/>
          <ac:picMkLst>
            <pc:docMk/>
            <pc:sldMk cId="3981989994" sldId="369"/>
            <ac:picMk id="9" creationId="{2E274220-6DD7-677C-86A6-833518B31A96}"/>
          </ac:picMkLst>
        </pc:picChg>
        <pc:picChg chg="del">
          <ac:chgData name="VarZaT -" userId="6dbb09a28c5ffc65" providerId="LiveId" clId="{AA865A62-4F77-4349-B1D7-D5B3E09D4233}" dt="2025-01-03T07:57:03.010" v="260" actId="478"/>
          <ac:picMkLst>
            <pc:docMk/>
            <pc:sldMk cId="3981989994" sldId="369"/>
            <ac:picMk id="11" creationId="{855375F3-92F6-A5A9-BE2E-42A0AFA43D21}"/>
          </ac:picMkLst>
        </pc:picChg>
      </pc:sldChg>
      <pc:sldChg chg="addSp delSp modSp add mod">
        <pc:chgData name="VarZaT -" userId="6dbb09a28c5ffc65" providerId="LiveId" clId="{AA865A62-4F77-4349-B1D7-D5B3E09D4233}" dt="2025-01-03T08:26:14.677" v="482" actId="20577"/>
        <pc:sldMkLst>
          <pc:docMk/>
          <pc:sldMk cId="561106731" sldId="370"/>
        </pc:sldMkLst>
        <pc:spChg chg="mod">
          <ac:chgData name="VarZaT -" userId="6dbb09a28c5ffc65" providerId="LiveId" clId="{AA865A62-4F77-4349-B1D7-D5B3E09D4233}" dt="2025-01-03T08:26:14.677" v="482" actId="20577"/>
          <ac:spMkLst>
            <pc:docMk/>
            <pc:sldMk cId="561106731" sldId="370"/>
            <ac:spMk id="2" creationId="{388591D0-C17A-15A7-6879-27F578382C05}"/>
          </ac:spMkLst>
        </pc:spChg>
        <pc:spChg chg="mod">
          <ac:chgData name="VarZaT -" userId="6dbb09a28c5ffc65" providerId="LiveId" clId="{AA865A62-4F77-4349-B1D7-D5B3E09D4233}" dt="2025-01-03T08:19:24.165" v="372" actId="688"/>
          <ac:spMkLst>
            <pc:docMk/>
            <pc:sldMk cId="561106731" sldId="370"/>
            <ac:spMk id="3" creationId="{56E1489A-15D4-7566-9375-E0DA077A55D8}"/>
          </ac:spMkLst>
        </pc:spChg>
        <pc:spChg chg="add del">
          <ac:chgData name="VarZaT -" userId="6dbb09a28c5ffc65" providerId="LiveId" clId="{AA865A62-4F77-4349-B1D7-D5B3E09D4233}" dt="2025-01-03T08:08:10.805" v="314" actId="22"/>
          <ac:spMkLst>
            <pc:docMk/>
            <pc:sldMk cId="561106731" sldId="370"/>
            <ac:spMk id="5" creationId="{8E142DDE-8DDA-04B4-ACC2-34558D121D80}"/>
          </ac:spMkLst>
        </pc:spChg>
        <pc:spChg chg="mod">
          <ac:chgData name="VarZaT -" userId="6dbb09a28c5ffc65" providerId="LiveId" clId="{AA865A62-4F77-4349-B1D7-D5B3E09D4233}" dt="2025-01-03T08:19:10.410" v="371" actId="206"/>
          <ac:spMkLst>
            <pc:docMk/>
            <pc:sldMk cId="561106731" sldId="370"/>
            <ac:spMk id="21" creationId="{4448A921-4CA0-1CBD-F7AC-744F61DDC1B7}"/>
          </ac:spMkLst>
        </pc:spChg>
        <pc:picChg chg="add mod ord modCrop">
          <ac:chgData name="VarZaT -" userId="6dbb09a28c5ffc65" providerId="LiveId" clId="{AA865A62-4F77-4349-B1D7-D5B3E09D4233}" dt="2025-01-03T08:17:27.336" v="351" actId="167"/>
          <ac:picMkLst>
            <pc:docMk/>
            <pc:sldMk cId="561106731" sldId="370"/>
            <ac:picMk id="7" creationId="{F9F54C6D-FD52-77F6-B288-0F6DCC12C782}"/>
          </ac:picMkLst>
        </pc:picChg>
        <pc:picChg chg="del">
          <ac:chgData name="VarZaT -" userId="6dbb09a28c5ffc65" providerId="LiveId" clId="{AA865A62-4F77-4349-B1D7-D5B3E09D4233}" dt="2025-01-03T08:17:17.817" v="348" actId="478"/>
          <ac:picMkLst>
            <pc:docMk/>
            <pc:sldMk cId="561106731" sldId="370"/>
            <ac:picMk id="9" creationId="{BB4C7589-E24C-2D9A-7BF1-6CE386328E43}"/>
          </ac:picMkLst>
        </pc:picChg>
      </pc:sldChg>
      <pc:sldChg chg="addSp delSp modSp add mod">
        <pc:chgData name="VarZaT -" userId="6dbb09a28c5ffc65" providerId="LiveId" clId="{AA865A62-4F77-4349-B1D7-D5B3E09D4233}" dt="2025-01-03T08:26:50.393" v="512" actId="20577"/>
        <pc:sldMkLst>
          <pc:docMk/>
          <pc:sldMk cId="305636972" sldId="371"/>
        </pc:sldMkLst>
        <pc:spChg chg="mod">
          <ac:chgData name="VarZaT -" userId="6dbb09a28c5ffc65" providerId="LiveId" clId="{AA865A62-4F77-4349-B1D7-D5B3E09D4233}" dt="2025-01-03T08:26:50.393" v="512" actId="20577"/>
          <ac:spMkLst>
            <pc:docMk/>
            <pc:sldMk cId="305636972" sldId="371"/>
            <ac:spMk id="2" creationId="{96D8D924-F544-8A1D-D3B6-9C1BD62136D9}"/>
          </ac:spMkLst>
        </pc:spChg>
        <pc:spChg chg="mod">
          <ac:chgData name="VarZaT -" userId="6dbb09a28c5ffc65" providerId="LiveId" clId="{AA865A62-4F77-4349-B1D7-D5B3E09D4233}" dt="2025-01-03T08:23:33.481" v="393" actId="688"/>
          <ac:spMkLst>
            <pc:docMk/>
            <pc:sldMk cId="305636972" sldId="371"/>
            <ac:spMk id="3" creationId="{C8AFFEAF-7935-9CA4-E9BA-0C25B77767D1}"/>
          </ac:spMkLst>
        </pc:spChg>
        <pc:spChg chg="add del">
          <ac:chgData name="VarZaT -" userId="6dbb09a28c5ffc65" providerId="LiveId" clId="{AA865A62-4F77-4349-B1D7-D5B3E09D4233}" dt="2025-01-03T08:22:33.922" v="376" actId="22"/>
          <ac:spMkLst>
            <pc:docMk/>
            <pc:sldMk cId="305636972" sldId="371"/>
            <ac:spMk id="5" creationId="{2AE4B035-8445-6840-839C-76E3D4052EC0}"/>
          </ac:spMkLst>
        </pc:spChg>
        <pc:spChg chg="mod">
          <ac:chgData name="VarZaT -" userId="6dbb09a28c5ffc65" providerId="LiveId" clId="{AA865A62-4F77-4349-B1D7-D5B3E09D4233}" dt="2025-01-03T08:24:26.135" v="413" actId="206"/>
          <ac:spMkLst>
            <pc:docMk/>
            <pc:sldMk cId="305636972" sldId="371"/>
            <ac:spMk id="21" creationId="{92CBC8AD-9F8E-6D86-972E-E355D071B07F}"/>
          </ac:spMkLst>
        </pc:spChg>
        <pc:spChg chg="mod">
          <ac:chgData name="VarZaT -" userId="6dbb09a28c5ffc65" providerId="LiveId" clId="{AA865A62-4F77-4349-B1D7-D5B3E09D4233}" dt="2025-01-03T08:23:27.508" v="392" actId="14100"/>
          <ac:spMkLst>
            <pc:docMk/>
            <pc:sldMk cId="305636972" sldId="371"/>
            <ac:spMk id="31" creationId="{45D22D20-130E-885F-5408-A1EDABCCAE5C}"/>
          </ac:spMkLst>
        </pc:spChg>
        <pc:picChg chg="del">
          <ac:chgData name="VarZaT -" userId="6dbb09a28c5ffc65" providerId="LiveId" clId="{AA865A62-4F77-4349-B1D7-D5B3E09D4233}" dt="2025-01-03T08:21:32.456" v="374" actId="478"/>
          <ac:picMkLst>
            <pc:docMk/>
            <pc:sldMk cId="305636972" sldId="371"/>
            <ac:picMk id="7" creationId="{D30B731B-FC46-2243-35B5-68453C6C3AB4}"/>
          </ac:picMkLst>
        </pc:picChg>
        <pc:picChg chg="add mod ord modCrop">
          <ac:chgData name="VarZaT -" userId="6dbb09a28c5ffc65" providerId="LiveId" clId="{AA865A62-4F77-4349-B1D7-D5B3E09D4233}" dt="2025-01-03T08:23:13.534" v="389" actId="14100"/>
          <ac:picMkLst>
            <pc:docMk/>
            <pc:sldMk cId="305636972" sldId="371"/>
            <ac:picMk id="8" creationId="{92484DC9-3577-98AD-4CA2-9A967D85D32C}"/>
          </ac:picMkLst>
        </pc:picChg>
      </pc:sldChg>
      <pc:sldChg chg="addSp delSp modSp add mod">
        <pc:chgData name="VarZaT -" userId="6dbb09a28c5ffc65" providerId="LiveId" clId="{AA865A62-4F77-4349-B1D7-D5B3E09D4233}" dt="2025-01-03T08:37:51.897" v="593" actId="20577"/>
        <pc:sldMkLst>
          <pc:docMk/>
          <pc:sldMk cId="1084688031" sldId="372"/>
        </pc:sldMkLst>
        <pc:spChg chg="mod">
          <ac:chgData name="VarZaT -" userId="6dbb09a28c5ffc65" providerId="LiveId" clId="{AA865A62-4F77-4349-B1D7-D5B3E09D4233}" dt="2025-01-03T08:37:51.897" v="593" actId="20577"/>
          <ac:spMkLst>
            <pc:docMk/>
            <pc:sldMk cId="1084688031" sldId="372"/>
            <ac:spMk id="2" creationId="{EDB2BDA4-DBC1-B51E-AB69-0A7AE0FB99B6}"/>
          </ac:spMkLst>
        </pc:spChg>
        <pc:spChg chg="add del">
          <ac:chgData name="VarZaT -" userId="6dbb09a28c5ffc65" providerId="LiveId" clId="{AA865A62-4F77-4349-B1D7-D5B3E09D4233}" dt="2025-01-03T08:35:22.422" v="538" actId="22"/>
          <ac:spMkLst>
            <pc:docMk/>
            <pc:sldMk cId="1084688031" sldId="372"/>
            <ac:spMk id="5" creationId="{1512E32D-6827-0955-EF11-3F8E16A4CEA2}"/>
          </ac:spMkLst>
        </pc:spChg>
        <pc:spChg chg="add del">
          <ac:chgData name="VarZaT -" userId="6dbb09a28c5ffc65" providerId="LiveId" clId="{AA865A62-4F77-4349-B1D7-D5B3E09D4233}" dt="2025-01-03T08:36:24.368" v="547" actId="478"/>
          <ac:spMkLst>
            <pc:docMk/>
            <pc:sldMk cId="1084688031" sldId="372"/>
            <ac:spMk id="9" creationId="{B6A415D1-7E41-F1AA-255F-8E1408095001}"/>
          </ac:spMkLst>
        </pc:spChg>
        <pc:spChg chg="add mod">
          <ac:chgData name="VarZaT -" userId="6dbb09a28c5ffc65" providerId="LiveId" clId="{AA865A62-4F77-4349-B1D7-D5B3E09D4233}" dt="2025-01-03T08:37:30.921" v="571" actId="206"/>
          <ac:spMkLst>
            <pc:docMk/>
            <pc:sldMk cId="1084688031" sldId="372"/>
            <ac:spMk id="10" creationId="{6EC86940-FA9F-0233-749E-9C740990B03B}"/>
          </ac:spMkLst>
        </pc:spChg>
        <pc:spChg chg="mod">
          <ac:chgData name="VarZaT -" userId="6dbb09a28c5ffc65" providerId="LiveId" clId="{AA865A62-4F77-4349-B1D7-D5B3E09D4233}" dt="2025-01-03T08:28:49.185" v="535" actId="206"/>
          <ac:spMkLst>
            <pc:docMk/>
            <pc:sldMk cId="1084688031" sldId="372"/>
            <ac:spMk id="21" creationId="{FD842B69-E427-0E16-A2A7-4CF8BF482528}"/>
          </ac:spMkLst>
        </pc:spChg>
        <pc:spChg chg="mod">
          <ac:chgData name="VarZaT -" userId="6dbb09a28c5ffc65" providerId="LiveId" clId="{AA865A62-4F77-4349-B1D7-D5B3E09D4233}" dt="2025-01-03T08:35:40.013" v="545" actId="14100"/>
          <ac:spMkLst>
            <pc:docMk/>
            <pc:sldMk cId="1084688031" sldId="372"/>
            <ac:spMk id="31" creationId="{8EC014DF-6C24-E335-7EFE-9CE8781D3ADB}"/>
          </ac:spMkLst>
        </pc:spChg>
        <pc:picChg chg="add mod">
          <ac:chgData name="VarZaT -" userId="6dbb09a28c5ffc65" providerId="LiveId" clId="{AA865A62-4F77-4349-B1D7-D5B3E09D4233}" dt="2025-01-03T08:35:35.554" v="543" actId="14100"/>
          <ac:picMkLst>
            <pc:docMk/>
            <pc:sldMk cId="1084688031" sldId="372"/>
            <ac:picMk id="7" creationId="{04168B33-B25F-6A25-1E05-ECC2DECC7CB1}"/>
          </ac:picMkLst>
        </pc:picChg>
        <pc:picChg chg="del">
          <ac:chgData name="VarZaT -" userId="6dbb09a28c5ffc65" providerId="LiveId" clId="{AA865A62-4F77-4349-B1D7-D5B3E09D4233}" dt="2025-01-03T08:30:34.459" v="536" actId="478"/>
          <ac:picMkLst>
            <pc:docMk/>
            <pc:sldMk cId="1084688031" sldId="372"/>
            <ac:picMk id="8" creationId="{ABE0E308-A075-D69E-8E25-E63B71629C31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03.01.2025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/>
              <a:t>Klikk på ikonet for å legge til et bilde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/>
              <a:t>Klikk for å redigere tittelstil</a:t>
            </a:r>
            <a:endParaRPr lang="nb-NO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screen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="" xmlns:a16="http://schemas.microsoft.com/office/drawing/2014/main" id="{76F4781F-C2E3-C0BC-DFB4-686FFC5956AE}"/>
              </a:ext>
            </a:extLst>
          </p:cNvPr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5439163" y="784135"/>
            <a:ext cx="3695589" cy="20574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" name="TekstSylinder 4"/>
          <p:cNvSpPr txBox="1"/>
          <p:nvPr/>
        </p:nvSpPr>
        <p:spPr>
          <a:xfrm>
            <a:off x="7164288" y="1080429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02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SRNTGT002 SEVOROMORSK-3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281121" y="1246904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1" name="TekstSylinder 30"/>
          <p:cNvSpPr txBox="1"/>
          <p:nvPr/>
        </p:nvSpPr>
        <p:spPr>
          <a:xfrm>
            <a:off x="5430997" y="2854188"/>
            <a:ext cx="3695589" cy="2165834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20000"/>
          </a:bodyPr>
          <a:lstStyle/>
          <a:p>
            <a:r>
              <a:rPr lang="nb-NO" sz="1100" dirty="0"/>
              <a:t>DESCRIPTION OF THE DESIRED POINTS OF IMPACT WITH WPN TYPE:</a:t>
            </a:r>
            <a:r>
              <a:rPr lang="nb-NO" sz="1500" dirty="0"/>
              <a:t> </a:t>
            </a:r>
            <a:endParaRPr lang="pl-PL" sz="1500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A: </a:t>
            </a:r>
            <a:r>
              <a:rPr lang="pt-BR" sz="1100" dirty="0"/>
              <a:t>N 68 52.015 E 033 43.088/540ft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B:</a:t>
            </a:r>
            <a:r>
              <a:rPr lang="nb-NO" sz="1100" dirty="0"/>
              <a:t> </a:t>
            </a:r>
            <a:r>
              <a:rPr lang="pt-BR" sz="1100" dirty="0"/>
              <a:t>N 68 51.908 E 033 43.076/549ft</a:t>
            </a:r>
            <a:r>
              <a:rPr lang="nb-NO" sz="1100" dirty="0"/>
              <a:t>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C: </a:t>
            </a:r>
            <a:r>
              <a:rPr lang="pt-BR" sz="1100" dirty="0"/>
              <a:t>N 68 51.610 E 033 43.031/561ft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D: </a:t>
            </a:r>
            <a:r>
              <a:rPr lang="pt-BR" sz="1100" dirty="0"/>
              <a:t>N 68 51.404 E 033 43.857/539ft/ 1x 2000lb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E: </a:t>
            </a:r>
            <a:r>
              <a:rPr lang="pt-BR" sz="1100" dirty="0"/>
              <a:t>N 68 51.410 E 033 43.766/555ft/ 1x 2000lb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F: </a:t>
            </a:r>
            <a:r>
              <a:rPr lang="pt-BR" sz="1100" dirty="0"/>
              <a:t>N 68 51.352 E 033 43.856/555ft/ 1x 2000lb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G: </a:t>
            </a:r>
            <a:r>
              <a:rPr lang="pt-BR" sz="1100" dirty="0"/>
              <a:t>N 68 51.339 E 033 43.847/555ft/ 1x 2000lb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H: </a:t>
            </a:r>
            <a:r>
              <a:rPr lang="pt-BR" sz="1100" dirty="0"/>
              <a:t>N 68 51.317 E 033 43.790/556ft/ 1x 2000lb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I: </a:t>
            </a:r>
            <a:r>
              <a:rPr lang="pt-BR" sz="1100" dirty="0"/>
              <a:t>N 68 51.483 E 033 40.635/621ft/N/A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J: </a:t>
            </a:r>
            <a:r>
              <a:rPr lang="pt-BR" sz="1100" dirty="0"/>
              <a:t>N 68 51.454 E 033 40.695/609ft/2x 500lb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K:</a:t>
            </a:r>
            <a:r>
              <a:rPr lang="pt-BR" sz="1100" dirty="0"/>
              <a:t> N 68 51.439 E 033 40.629/606ft/2x 500lb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L: </a:t>
            </a:r>
            <a:r>
              <a:rPr lang="pt-BR" sz="1100" dirty="0"/>
              <a:t>N 68 51.412 E 033 40.367/632ft/2x 500lb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M: </a:t>
            </a:r>
            <a:r>
              <a:rPr lang="pt-BR" sz="1100" dirty="0"/>
              <a:t>N 68 51.446 E 033 40.337/629ft/2x 500lb </a:t>
            </a:r>
            <a:endParaRPr lang="nb-NO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N: </a:t>
            </a:r>
            <a:r>
              <a:rPr lang="pt-BR" sz="1100" dirty="0"/>
              <a:t>N 68 51.483 E 033 40.346/627ft/</a:t>
            </a:r>
            <a:r>
              <a:rPr lang="nb-NO" sz="1100" dirty="0"/>
              <a:t>2x 500lb</a:t>
            </a:r>
            <a:endParaRPr lang="pl-PL" sz="1100" b="1" dirty="0"/>
          </a:p>
          <a:p>
            <a:endParaRPr lang="pl-PL" sz="1000" dirty="0"/>
          </a:p>
          <a:p>
            <a:endParaRPr lang="pl-PL" sz="1000" dirty="0"/>
          </a:p>
          <a:p>
            <a:endParaRPr lang="nb-NO" sz="10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</p:txBody>
      </p:sp>
      <p:pic>
        <p:nvPicPr>
          <p:cNvPr id="14" name="Bilde 13">
            <a:extLst>
              <a:ext uri="{FF2B5EF4-FFF2-40B4-BE49-F238E27FC236}">
                <a16:creationId xmlns="" xmlns:a16="http://schemas.microsoft.com/office/drawing/2014/main" id="{682134A1-7F52-AA8E-24D4-837958B04AF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grayscl/>
          </a:blip>
          <a:srcRect/>
          <a:stretch/>
        </p:blipFill>
        <p:spPr>
          <a:xfrm>
            <a:off x="17414" y="784135"/>
            <a:ext cx="5379797" cy="28677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" name="Pil opp 2"/>
          <p:cNvSpPr/>
          <p:nvPr/>
        </p:nvSpPr>
        <p:spPr>
          <a:xfrm rot="6634460">
            <a:off x="5027524" y="886814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B91079C5-8A8A-01F2-11FC-53A6B2FE5B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="" xmlns:a16="http://schemas.microsoft.com/office/drawing/2014/main" id="{EDB2BDA4-DBC1-B51E-AB69-0A7AE0FB9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SRNTGT002 RUNWAY DPI A-C</a:t>
            </a:r>
          </a:p>
        </p:txBody>
      </p:sp>
      <p:sp>
        <p:nvSpPr>
          <p:cNvPr id="31" name="TekstSylinder 30">
            <a:extLst>
              <a:ext uri="{FF2B5EF4-FFF2-40B4-BE49-F238E27FC236}">
                <a16:creationId xmlns="" xmlns:a16="http://schemas.microsoft.com/office/drawing/2014/main" id="{8EC014DF-6C24-E335-7EFE-9CE8781D3ADB}"/>
              </a:ext>
            </a:extLst>
          </p:cNvPr>
          <p:cNvSpPr txBox="1"/>
          <p:nvPr/>
        </p:nvSpPr>
        <p:spPr>
          <a:xfrm>
            <a:off x="6398185" y="771548"/>
            <a:ext cx="2727513" cy="3600401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000" dirty="0"/>
              <a:t>DESCRIPTION OF THE DESIRED POINTS OF IMPACT:</a:t>
            </a:r>
            <a:r>
              <a:rPr lang="nb-NO" sz="1100" dirty="0"/>
              <a:t> </a:t>
            </a:r>
            <a:endParaRPr lang="nb-NO" sz="900" dirty="0"/>
          </a:p>
          <a:p>
            <a:endParaRPr lang="nb-NO" sz="900" dirty="0"/>
          </a:p>
          <a:p>
            <a:r>
              <a:rPr lang="pl-PL" sz="900" dirty="0"/>
              <a:t>DPI </a:t>
            </a:r>
            <a:r>
              <a:rPr lang="nb-NO" sz="900" dirty="0"/>
              <a:t>A RUNWAY NORTH: </a:t>
            </a:r>
            <a:r>
              <a:rPr lang="pt-BR" sz="900" dirty="0"/>
              <a:t>N 68 52.015 E 033 43.088/540ft</a:t>
            </a:r>
            <a:endParaRPr lang="pl-PL" sz="900" dirty="0"/>
          </a:p>
          <a:p>
            <a:endParaRPr lang="nb-NO" sz="900" dirty="0"/>
          </a:p>
          <a:p>
            <a:r>
              <a:rPr lang="pl-PL" sz="900" dirty="0"/>
              <a:t>DPI </a:t>
            </a:r>
            <a:r>
              <a:rPr lang="nb-NO" sz="900" dirty="0"/>
              <a:t>B RUNWAY CENTER: </a:t>
            </a:r>
            <a:r>
              <a:rPr lang="pt-BR" sz="900" dirty="0"/>
              <a:t>N 68 51.908 E 033 43.076/549ft</a:t>
            </a:r>
            <a:r>
              <a:rPr lang="nb-NO" sz="900" dirty="0"/>
              <a:t> </a:t>
            </a:r>
            <a:endParaRPr lang="pl-PL" sz="900" dirty="0"/>
          </a:p>
          <a:p>
            <a:endParaRPr lang="nb-NO" sz="900" dirty="0"/>
          </a:p>
          <a:p>
            <a:r>
              <a:rPr lang="pl-PL" sz="900" dirty="0"/>
              <a:t>DPI </a:t>
            </a:r>
            <a:r>
              <a:rPr lang="nb-NO" sz="900" dirty="0"/>
              <a:t>C RUNWAY SOUTH: </a:t>
            </a:r>
            <a:r>
              <a:rPr lang="pt-BR" sz="900" dirty="0"/>
              <a:t>N 68 51.610 E 033 43.031/561ft</a:t>
            </a:r>
            <a:endParaRPr lang="pl-PL" sz="900" dirty="0"/>
          </a:p>
          <a:p>
            <a:endParaRPr lang="nb-NO" sz="900" dirty="0"/>
          </a:p>
          <a:p>
            <a:endParaRPr lang="nb-NO" sz="900" dirty="0"/>
          </a:p>
          <a:p>
            <a:endParaRPr lang="nb-NO" sz="900" dirty="0"/>
          </a:p>
          <a:p>
            <a:endParaRPr lang="nb-NO" sz="1050" dirty="0"/>
          </a:p>
          <a:p>
            <a:endParaRPr lang="nb-NO" sz="1050" dirty="0"/>
          </a:p>
          <a:p>
            <a:endParaRPr lang="nb-NO" sz="1050" dirty="0"/>
          </a:p>
        </p:txBody>
      </p:sp>
      <p:sp>
        <p:nvSpPr>
          <p:cNvPr id="3" name="Pil opp 2">
            <a:extLst>
              <a:ext uri="{FF2B5EF4-FFF2-40B4-BE49-F238E27FC236}">
                <a16:creationId xmlns="" xmlns:a16="http://schemas.microsoft.com/office/drawing/2014/main" id="{307EA63D-9119-18DC-4FD0-4C0681B0C216}"/>
              </a:ext>
            </a:extLst>
          </p:cNvPr>
          <p:cNvSpPr/>
          <p:nvPr/>
        </p:nvSpPr>
        <p:spPr>
          <a:xfrm rot="18162139">
            <a:off x="5854964" y="848811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21" name="Tolvkant 20">
            <a:extLst>
              <a:ext uri="{FF2B5EF4-FFF2-40B4-BE49-F238E27FC236}">
                <a16:creationId xmlns="" xmlns:a16="http://schemas.microsoft.com/office/drawing/2014/main" id="{FD842B69-E427-0E16-A2A7-4CF8BF482528}"/>
              </a:ext>
            </a:extLst>
          </p:cNvPr>
          <p:cNvSpPr/>
          <p:nvPr/>
        </p:nvSpPr>
        <p:spPr>
          <a:xfrm>
            <a:off x="226349" y="1006937"/>
            <a:ext cx="5446783" cy="3204634"/>
          </a:xfrm>
          <a:custGeom>
            <a:avLst/>
            <a:gdLst>
              <a:gd name="connsiteX0" fmla="*/ 0 w 3744416"/>
              <a:gd name="connsiteY0" fmla="*/ 793611 h 2168225"/>
              <a:gd name="connsiteX1" fmla="*/ 501682 w 3744416"/>
              <a:gd name="connsiteY1" fmla="*/ 290502 h 2168225"/>
              <a:gd name="connsiteX2" fmla="*/ 1370526 w 3744416"/>
              <a:gd name="connsiteY2" fmla="*/ 0 h 2168225"/>
              <a:gd name="connsiteX3" fmla="*/ 2373890 w 3744416"/>
              <a:gd name="connsiteY3" fmla="*/ 0 h 2168225"/>
              <a:gd name="connsiteX4" fmla="*/ 3242734 w 3744416"/>
              <a:gd name="connsiteY4" fmla="*/ 290502 h 2168225"/>
              <a:gd name="connsiteX5" fmla="*/ 3744416 w 3744416"/>
              <a:gd name="connsiteY5" fmla="*/ 793611 h 2168225"/>
              <a:gd name="connsiteX6" fmla="*/ 3744416 w 3744416"/>
              <a:gd name="connsiteY6" fmla="*/ 1374614 h 2168225"/>
              <a:gd name="connsiteX7" fmla="*/ 3242734 w 3744416"/>
              <a:gd name="connsiteY7" fmla="*/ 1877723 h 2168225"/>
              <a:gd name="connsiteX8" fmla="*/ 2373890 w 3744416"/>
              <a:gd name="connsiteY8" fmla="*/ 2168225 h 2168225"/>
              <a:gd name="connsiteX9" fmla="*/ 1370526 w 3744416"/>
              <a:gd name="connsiteY9" fmla="*/ 2168225 h 2168225"/>
              <a:gd name="connsiteX10" fmla="*/ 501682 w 3744416"/>
              <a:gd name="connsiteY10" fmla="*/ 1877723 h 2168225"/>
              <a:gd name="connsiteX11" fmla="*/ 0 w 3744416"/>
              <a:gd name="connsiteY11" fmla="*/ 1374614 h 2168225"/>
              <a:gd name="connsiteX12" fmla="*/ 0 w 3744416"/>
              <a:gd name="connsiteY12" fmla="*/ 793611 h 2168225"/>
              <a:gd name="connsiteX0" fmla="*/ 0 w 3744416"/>
              <a:gd name="connsiteY0" fmla="*/ 793611 h 2168225"/>
              <a:gd name="connsiteX1" fmla="*/ 687312 w 3744416"/>
              <a:gd name="connsiteY1" fmla="*/ 861142 h 2168225"/>
              <a:gd name="connsiteX2" fmla="*/ 1370526 w 3744416"/>
              <a:gd name="connsiteY2" fmla="*/ 0 h 2168225"/>
              <a:gd name="connsiteX3" fmla="*/ 2373890 w 3744416"/>
              <a:gd name="connsiteY3" fmla="*/ 0 h 2168225"/>
              <a:gd name="connsiteX4" fmla="*/ 3242734 w 3744416"/>
              <a:gd name="connsiteY4" fmla="*/ 290502 h 2168225"/>
              <a:gd name="connsiteX5" fmla="*/ 3744416 w 3744416"/>
              <a:gd name="connsiteY5" fmla="*/ 793611 h 2168225"/>
              <a:gd name="connsiteX6" fmla="*/ 3744416 w 3744416"/>
              <a:gd name="connsiteY6" fmla="*/ 1374614 h 2168225"/>
              <a:gd name="connsiteX7" fmla="*/ 3242734 w 3744416"/>
              <a:gd name="connsiteY7" fmla="*/ 1877723 h 2168225"/>
              <a:gd name="connsiteX8" fmla="*/ 2373890 w 3744416"/>
              <a:gd name="connsiteY8" fmla="*/ 2168225 h 2168225"/>
              <a:gd name="connsiteX9" fmla="*/ 1370526 w 3744416"/>
              <a:gd name="connsiteY9" fmla="*/ 2168225 h 2168225"/>
              <a:gd name="connsiteX10" fmla="*/ 501682 w 3744416"/>
              <a:gd name="connsiteY10" fmla="*/ 1877723 h 2168225"/>
              <a:gd name="connsiteX11" fmla="*/ 0 w 3744416"/>
              <a:gd name="connsiteY11" fmla="*/ 1374614 h 2168225"/>
              <a:gd name="connsiteX12" fmla="*/ 0 w 3744416"/>
              <a:gd name="connsiteY12" fmla="*/ 793611 h 2168225"/>
              <a:gd name="connsiteX0" fmla="*/ 0 w 3765042"/>
              <a:gd name="connsiteY0" fmla="*/ 1130495 h 2168225"/>
              <a:gd name="connsiteX1" fmla="*/ 707938 w 3765042"/>
              <a:gd name="connsiteY1" fmla="*/ 861142 h 2168225"/>
              <a:gd name="connsiteX2" fmla="*/ 1391152 w 3765042"/>
              <a:gd name="connsiteY2" fmla="*/ 0 h 2168225"/>
              <a:gd name="connsiteX3" fmla="*/ 2394516 w 3765042"/>
              <a:gd name="connsiteY3" fmla="*/ 0 h 2168225"/>
              <a:gd name="connsiteX4" fmla="*/ 3263360 w 3765042"/>
              <a:gd name="connsiteY4" fmla="*/ 290502 h 2168225"/>
              <a:gd name="connsiteX5" fmla="*/ 3765042 w 3765042"/>
              <a:gd name="connsiteY5" fmla="*/ 793611 h 2168225"/>
              <a:gd name="connsiteX6" fmla="*/ 3765042 w 3765042"/>
              <a:gd name="connsiteY6" fmla="*/ 1374614 h 2168225"/>
              <a:gd name="connsiteX7" fmla="*/ 3263360 w 3765042"/>
              <a:gd name="connsiteY7" fmla="*/ 1877723 h 2168225"/>
              <a:gd name="connsiteX8" fmla="*/ 2394516 w 3765042"/>
              <a:gd name="connsiteY8" fmla="*/ 2168225 h 2168225"/>
              <a:gd name="connsiteX9" fmla="*/ 1391152 w 3765042"/>
              <a:gd name="connsiteY9" fmla="*/ 2168225 h 2168225"/>
              <a:gd name="connsiteX10" fmla="*/ 522308 w 3765042"/>
              <a:gd name="connsiteY10" fmla="*/ 1877723 h 2168225"/>
              <a:gd name="connsiteX11" fmla="*/ 20626 w 3765042"/>
              <a:gd name="connsiteY11" fmla="*/ 1374614 h 2168225"/>
              <a:gd name="connsiteX12" fmla="*/ 0 w 3765042"/>
              <a:gd name="connsiteY12" fmla="*/ 1130495 h 2168225"/>
              <a:gd name="connsiteX0" fmla="*/ 0 w 3765042"/>
              <a:gd name="connsiteY0" fmla="*/ 1130495 h 2168225"/>
              <a:gd name="connsiteX1" fmla="*/ 707938 w 3765042"/>
              <a:gd name="connsiteY1" fmla="*/ 861142 h 2168225"/>
              <a:gd name="connsiteX2" fmla="*/ 1391152 w 3765042"/>
              <a:gd name="connsiteY2" fmla="*/ 0 h 2168225"/>
              <a:gd name="connsiteX3" fmla="*/ 2394516 w 3765042"/>
              <a:gd name="connsiteY3" fmla="*/ 0 h 2168225"/>
              <a:gd name="connsiteX4" fmla="*/ 3263360 w 3765042"/>
              <a:gd name="connsiteY4" fmla="*/ 290502 h 2168225"/>
              <a:gd name="connsiteX5" fmla="*/ 3765042 w 3765042"/>
              <a:gd name="connsiteY5" fmla="*/ 793611 h 2168225"/>
              <a:gd name="connsiteX6" fmla="*/ 3765042 w 3765042"/>
              <a:gd name="connsiteY6" fmla="*/ 1374614 h 2168225"/>
              <a:gd name="connsiteX7" fmla="*/ 3263360 w 3765042"/>
              <a:gd name="connsiteY7" fmla="*/ 1877723 h 2168225"/>
              <a:gd name="connsiteX8" fmla="*/ 2394516 w 3765042"/>
              <a:gd name="connsiteY8" fmla="*/ 2168225 h 2168225"/>
              <a:gd name="connsiteX9" fmla="*/ 1391152 w 3765042"/>
              <a:gd name="connsiteY9" fmla="*/ 2168225 h 2168225"/>
              <a:gd name="connsiteX10" fmla="*/ 776690 w 3765042"/>
              <a:gd name="connsiteY10" fmla="*/ 1857097 h 2168225"/>
              <a:gd name="connsiteX11" fmla="*/ 20626 w 3765042"/>
              <a:gd name="connsiteY11" fmla="*/ 1374614 h 2168225"/>
              <a:gd name="connsiteX12" fmla="*/ 0 w 3765042"/>
              <a:gd name="connsiteY12" fmla="*/ 1130495 h 2168225"/>
              <a:gd name="connsiteX0" fmla="*/ 0 w 3765042"/>
              <a:gd name="connsiteY0" fmla="*/ 1130495 h 2168225"/>
              <a:gd name="connsiteX1" fmla="*/ 707938 w 3765042"/>
              <a:gd name="connsiteY1" fmla="*/ 861142 h 2168225"/>
              <a:gd name="connsiteX2" fmla="*/ 1391152 w 3765042"/>
              <a:gd name="connsiteY2" fmla="*/ 0 h 2168225"/>
              <a:gd name="connsiteX3" fmla="*/ 2394516 w 3765042"/>
              <a:gd name="connsiteY3" fmla="*/ 0 h 2168225"/>
              <a:gd name="connsiteX4" fmla="*/ 3263360 w 3765042"/>
              <a:gd name="connsiteY4" fmla="*/ 290502 h 2168225"/>
              <a:gd name="connsiteX5" fmla="*/ 3765042 w 3765042"/>
              <a:gd name="connsiteY5" fmla="*/ 793611 h 2168225"/>
              <a:gd name="connsiteX6" fmla="*/ 3765042 w 3765042"/>
              <a:gd name="connsiteY6" fmla="*/ 1374614 h 2168225"/>
              <a:gd name="connsiteX7" fmla="*/ 3263360 w 3765042"/>
              <a:gd name="connsiteY7" fmla="*/ 1877723 h 2168225"/>
              <a:gd name="connsiteX8" fmla="*/ 2394516 w 3765042"/>
              <a:gd name="connsiteY8" fmla="*/ 2168225 h 2168225"/>
              <a:gd name="connsiteX9" fmla="*/ 1391152 w 3765042"/>
              <a:gd name="connsiteY9" fmla="*/ 2168225 h 2168225"/>
              <a:gd name="connsiteX10" fmla="*/ 735439 w 3765042"/>
              <a:gd name="connsiteY10" fmla="*/ 1877723 h 2168225"/>
              <a:gd name="connsiteX11" fmla="*/ 20626 w 3765042"/>
              <a:gd name="connsiteY11" fmla="*/ 1374614 h 2168225"/>
              <a:gd name="connsiteX12" fmla="*/ 0 w 3765042"/>
              <a:gd name="connsiteY12" fmla="*/ 1130495 h 2168225"/>
              <a:gd name="connsiteX0" fmla="*/ 0 w 3765042"/>
              <a:gd name="connsiteY0" fmla="*/ 1130495 h 2209476"/>
              <a:gd name="connsiteX1" fmla="*/ 707938 w 3765042"/>
              <a:gd name="connsiteY1" fmla="*/ 861142 h 2209476"/>
              <a:gd name="connsiteX2" fmla="*/ 1391152 w 3765042"/>
              <a:gd name="connsiteY2" fmla="*/ 0 h 2209476"/>
              <a:gd name="connsiteX3" fmla="*/ 2394516 w 3765042"/>
              <a:gd name="connsiteY3" fmla="*/ 0 h 2209476"/>
              <a:gd name="connsiteX4" fmla="*/ 3263360 w 3765042"/>
              <a:gd name="connsiteY4" fmla="*/ 290502 h 2209476"/>
              <a:gd name="connsiteX5" fmla="*/ 3765042 w 3765042"/>
              <a:gd name="connsiteY5" fmla="*/ 793611 h 2209476"/>
              <a:gd name="connsiteX6" fmla="*/ 3765042 w 3765042"/>
              <a:gd name="connsiteY6" fmla="*/ 1374614 h 2209476"/>
              <a:gd name="connsiteX7" fmla="*/ 3263360 w 3765042"/>
              <a:gd name="connsiteY7" fmla="*/ 1877723 h 2209476"/>
              <a:gd name="connsiteX8" fmla="*/ 2394516 w 3765042"/>
              <a:gd name="connsiteY8" fmla="*/ 2168225 h 2209476"/>
              <a:gd name="connsiteX9" fmla="*/ 1563032 w 3765042"/>
              <a:gd name="connsiteY9" fmla="*/ 2209476 h 2209476"/>
              <a:gd name="connsiteX10" fmla="*/ 735439 w 3765042"/>
              <a:gd name="connsiteY10" fmla="*/ 1877723 h 2209476"/>
              <a:gd name="connsiteX11" fmla="*/ 20626 w 3765042"/>
              <a:gd name="connsiteY11" fmla="*/ 1374614 h 2209476"/>
              <a:gd name="connsiteX12" fmla="*/ 0 w 3765042"/>
              <a:gd name="connsiteY12" fmla="*/ 1130495 h 2209476"/>
              <a:gd name="connsiteX0" fmla="*/ 0 w 3765042"/>
              <a:gd name="connsiteY0" fmla="*/ 1130495 h 2209476"/>
              <a:gd name="connsiteX1" fmla="*/ 707938 w 3765042"/>
              <a:gd name="connsiteY1" fmla="*/ 861142 h 2209476"/>
              <a:gd name="connsiteX2" fmla="*/ 1391152 w 3765042"/>
              <a:gd name="connsiteY2" fmla="*/ 0 h 2209476"/>
              <a:gd name="connsiteX3" fmla="*/ 2394516 w 3765042"/>
              <a:gd name="connsiteY3" fmla="*/ 0 h 2209476"/>
              <a:gd name="connsiteX4" fmla="*/ 3263360 w 3765042"/>
              <a:gd name="connsiteY4" fmla="*/ 290502 h 2209476"/>
              <a:gd name="connsiteX5" fmla="*/ 3765042 w 3765042"/>
              <a:gd name="connsiteY5" fmla="*/ 793611 h 2209476"/>
              <a:gd name="connsiteX6" fmla="*/ 3765042 w 3765042"/>
              <a:gd name="connsiteY6" fmla="*/ 1374614 h 2209476"/>
              <a:gd name="connsiteX7" fmla="*/ 3263360 w 3765042"/>
              <a:gd name="connsiteY7" fmla="*/ 1877723 h 2209476"/>
              <a:gd name="connsiteX8" fmla="*/ 2800152 w 3765042"/>
              <a:gd name="connsiteY8" fmla="*/ 1542582 h 2209476"/>
              <a:gd name="connsiteX9" fmla="*/ 1563032 w 3765042"/>
              <a:gd name="connsiteY9" fmla="*/ 2209476 h 2209476"/>
              <a:gd name="connsiteX10" fmla="*/ 735439 w 3765042"/>
              <a:gd name="connsiteY10" fmla="*/ 1877723 h 2209476"/>
              <a:gd name="connsiteX11" fmla="*/ 20626 w 3765042"/>
              <a:gd name="connsiteY11" fmla="*/ 1374614 h 2209476"/>
              <a:gd name="connsiteX12" fmla="*/ 0 w 3765042"/>
              <a:gd name="connsiteY12" fmla="*/ 1130495 h 2209476"/>
              <a:gd name="connsiteX0" fmla="*/ 0 w 3765042"/>
              <a:gd name="connsiteY0" fmla="*/ 1130495 h 2209476"/>
              <a:gd name="connsiteX1" fmla="*/ 707938 w 3765042"/>
              <a:gd name="connsiteY1" fmla="*/ 861142 h 2209476"/>
              <a:gd name="connsiteX2" fmla="*/ 1391152 w 3765042"/>
              <a:gd name="connsiteY2" fmla="*/ 0 h 2209476"/>
              <a:gd name="connsiteX3" fmla="*/ 2394516 w 3765042"/>
              <a:gd name="connsiteY3" fmla="*/ 0 h 2209476"/>
              <a:gd name="connsiteX4" fmla="*/ 3263360 w 3765042"/>
              <a:gd name="connsiteY4" fmla="*/ 290502 h 2209476"/>
              <a:gd name="connsiteX5" fmla="*/ 3765042 w 3765042"/>
              <a:gd name="connsiteY5" fmla="*/ 793611 h 2209476"/>
              <a:gd name="connsiteX6" fmla="*/ 3765042 w 3765042"/>
              <a:gd name="connsiteY6" fmla="*/ 1374614 h 2209476"/>
              <a:gd name="connsiteX7" fmla="*/ 3256485 w 3765042"/>
              <a:gd name="connsiteY7" fmla="*/ 1210830 h 2209476"/>
              <a:gd name="connsiteX8" fmla="*/ 2800152 w 3765042"/>
              <a:gd name="connsiteY8" fmla="*/ 1542582 h 2209476"/>
              <a:gd name="connsiteX9" fmla="*/ 1563032 w 3765042"/>
              <a:gd name="connsiteY9" fmla="*/ 2209476 h 2209476"/>
              <a:gd name="connsiteX10" fmla="*/ 735439 w 3765042"/>
              <a:gd name="connsiteY10" fmla="*/ 1877723 h 2209476"/>
              <a:gd name="connsiteX11" fmla="*/ 20626 w 3765042"/>
              <a:gd name="connsiteY11" fmla="*/ 1374614 h 2209476"/>
              <a:gd name="connsiteX12" fmla="*/ 0 w 3765042"/>
              <a:gd name="connsiteY12" fmla="*/ 1130495 h 2209476"/>
              <a:gd name="connsiteX0" fmla="*/ 0 w 3765042"/>
              <a:gd name="connsiteY0" fmla="*/ 1130495 h 2209476"/>
              <a:gd name="connsiteX1" fmla="*/ 707938 w 3765042"/>
              <a:gd name="connsiteY1" fmla="*/ 861142 h 2209476"/>
              <a:gd name="connsiteX2" fmla="*/ 1391152 w 3765042"/>
              <a:gd name="connsiteY2" fmla="*/ 0 h 2209476"/>
              <a:gd name="connsiteX3" fmla="*/ 2394516 w 3765042"/>
              <a:gd name="connsiteY3" fmla="*/ 0 h 2209476"/>
              <a:gd name="connsiteX4" fmla="*/ 3263360 w 3765042"/>
              <a:gd name="connsiteY4" fmla="*/ 290502 h 2209476"/>
              <a:gd name="connsiteX5" fmla="*/ 3765042 w 3765042"/>
              <a:gd name="connsiteY5" fmla="*/ 793611 h 2209476"/>
              <a:gd name="connsiteX6" fmla="*/ 3455659 w 3765042"/>
              <a:gd name="connsiteY6" fmla="*/ 549592 h 2209476"/>
              <a:gd name="connsiteX7" fmla="*/ 3256485 w 3765042"/>
              <a:gd name="connsiteY7" fmla="*/ 1210830 h 2209476"/>
              <a:gd name="connsiteX8" fmla="*/ 2800152 w 3765042"/>
              <a:gd name="connsiteY8" fmla="*/ 1542582 h 2209476"/>
              <a:gd name="connsiteX9" fmla="*/ 1563032 w 3765042"/>
              <a:gd name="connsiteY9" fmla="*/ 2209476 h 2209476"/>
              <a:gd name="connsiteX10" fmla="*/ 735439 w 3765042"/>
              <a:gd name="connsiteY10" fmla="*/ 1877723 h 2209476"/>
              <a:gd name="connsiteX11" fmla="*/ 20626 w 3765042"/>
              <a:gd name="connsiteY11" fmla="*/ 1374614 h 2209476"/>
              <a:gd name="connsiteX12" fmla="*/ 0 w 3765042"/>
              <a:gd name="connsiteY12" fmla="*/ 1130495 h 2209476"/>
              <a:gd name="connsiteX0" fmla="*/ 0 w 3579412"/>
              <a:gd name="connsiteY0" fmla="*/ 1130495 h 2209476"/>
              <a:gd name="connsiteX1" fmla="*/ 707938 w 3579412"/>
              <a:gd name="connsiteY1" fmla="*/ 861142 h 2209476"/>
              <a:gd name="connsiteX2" fmla="*/ 1391152 w 3579412"/>
              <a:gd name="connsiteY2" fmla="*/ 0 h 2209476"/>
              <a:gd name="connsiteX3" fmla="*/ 2394516 w 3579412"/>
              <a:gd name="connsiteY3" fmla="*/ 0 h 2209476"/>
              <a:gd name="connsiteX4" fmla="*/ 3263360 w 3579412"/>
              <a:gd name="connsiteY4" fmla="*/ 290502 h 2209476"/>
              <a:gd name="connsiteX5" fmla="*/ 3579412 w 3579412"/>
              <a:gd name="connsiteY5" fmla="*/ 126717 h 2209476"/>
              <a:gd name="connsiteX6" fmla="*/ 3455659 w 3579412"/>
              <a:gd name="connsiteY6" fmla="*/ 549592 h 2209476"/>
              <a:gd name="connsiteX7" fmla="*/ 3256485 w 3579412"/>
              <a:gd name="connsiteY7" fmla="*/ 1210830 h 2209476"/>
              <a:gd name="connsiteX8" fmla="*/ 2800152 w 3579412"/>
              <a:gd name="connsiteY8" fmla="*/ 1542582 h 2209476"/>
              <a:gd name="connsiteX9" fmla="*/ 1563032 w 3579412"/>
              <a:gd name="connsiteY9" fmla="*/ 2209476 h 2209476"/>
              <a:gd name="connsiteX10" fmla="*/ 735439 w 3579412"/>
              <a:gd name="connsiteY10" fmla="*/ 1877723 h 2209476"/>
              <a:gd name="connsiteX11" fmla="*/ 20626 w 3579412"/>
              <a:gd name="connsiteY11" fmla="*/ 1374614 h 2209476"/>
              <a:gd name="connsiteX12" fmla="*/ 0 w 3579412"/>
              <a:gd name="connsiteY12" fmla="*/ 1130495 h 2209476"/>
              <a:gd name="connsiteX0" fmla="*/ 0 w 3579412"/>
              <a:gd name="connsiteY0" fmla="*/ 1130495 h 2209476"/>
              <a:gd name="connsiteX1" fmla="*/ 707938 w 3579412"/>
              <a:gd name="connsiteY1" fmla="*/ 861142 h 2209476"/>
              <a:gd name="connsiteX2" fmla="*/ 1391152 w 3579412"/>
              <a:gd name="connsiteY2" fmla="*/ 0 h 2209476"/>
              <a:gd name="connsiteX3" fmla="*/ 2394516 w 3579412"/>
              <a:gd name="connsiteY3" fmla="*/ 0 h 2209476"/>
              <a:gd name="connsiteX4" fmla="*/ 3263360 w 3579412"/>
              <a:gd name="connsiteY4" fmla="*/ 166749 h 2209476"/>
              <a:gd name="connsiteX5" fmla="*/ 3579412 w 3579412"/>
              <a:gd name="connsiteY5" fmla="*/ 126717 h 2209476"/>
              <a:gd name="connsiteX6" fmla="*/ 3455659 w 3579412"/>
              <a:gd name="connsiteY6" fmla="*/ 549592 h 2209476"/>
              <a:gd name="connsiteX7" fmla="*/ 3256485 w 3579412"/>
              <a:gd name="connsiteY7" fmla="*/ 1210830 h 2209476"/>
              <a:gd name="connsiteX8" fmla="*/ 2800152 w 3579412"/>
              <a:gd name="connsiteY8" fmla="*/ 1542582 h 2209476"/>
              <a:gd name="connsiteX9" fmla="*/ 1563032 w 3579412"/>
              <a:gd name="connsiteY9" fmla="*/ 2209476 h 2209476"/>
              <a:gd name="connsiteX10" fmla="*/ 735439 w 3579412"/>
              <a:gd name="connsiteY10" fmla="*/ 1877723 h 2209476"/>
              <a:gd name="connsiteX11" fmla="*/ 20626 w 3579412"/>
              <a:gd name="connsiteY11" fmla="*/ 1374614 h 2209476"/>
              <a:gd name="connsiteX12" fmla="*/ 0 w 3579412"/>
              <a:gd name="connsiteY12" fmla="*/ 1130495 h 2209476"/>
              <a:gd name="connsiteX0" fmla="*/ 0 w 3579412"/>
              <a:gd name="connsiteY0" fmla="*/ 1130495 h 2209476"/>
              <a:gd name="connsiteX1" fmla="*/ 707938 w 3579412"/>
              <a:gd name="connsiteY1" fmla="*/ 861142 h 2209476"/>
              <a:gd name="connsiteX2" fmla="*/ 1391152 w 3579412"/>
              <a:gd name="connsiteY2" fmla="*/ 0 h 2209476"/>
              <a:gd name="connsiteX3" fmla="*/ 2394516 w 3579412"/>
              <a:gd name="connsiteY3" fmla="*/ 0 h 2209476"/>
              <a:gd name="connsiteX4" fmla="*/ 3263360 w 3579412"/>
              <a:gd name="connsiteY4" fmla="*/ 132373 h 2209476"/>
              <a:gd name="connsiteX5" fmla="*/ 3579412 w 3579412"/>
              <a:gd name="connsiteY5" fmla="*/ 126717 h 2209476"/>
              <a:gd name="connsiteX6" fmla="*/ 3455659 w 3579412"/>
              <a:gd name="connsiteY6" fmla="*/ 549592 h 2209476"/>
              <a:gd name="connsiteX7" fmla="*/ 3256485 w 3579412"/>
              <a:gd name="connsiteY7" fmla="*/ 1210830 h 2209476"/>
              <a:gd name="connsiteX8" fmla="*/ 2800152 w 3579412"/>
              <a:gd name="connsiteY8" fmla="*/ 1542582 h 2209476"/>
              <a:gd name="connsiteX9" fmla="*/ 1563032 w 3579412"/>
              <a:gd name="connsiteY9" fmla="*/ 2209476 h 2209476"/>
              <a:gd name="connsiteX10" fmla="*/ 735439 w 3579412"/>
              <a:gd name="connsiteY10" fmla="*/ 1877723 h 2209476"/>
              <a:gd name="connsiteX11" fmla="*/ 20626 w 3579412"/>
              <a:gd name="connsiteY11" fmla="*/ 1374614 h 2209476"/>
              <a:gd name="connsiteX12" fmla="*/ 0 w 3579412"/>
              <a:gd name="connsiteY12" fmla="*/ 1130495 h 2209476"/>
              <a:gd name="connsiteX0" fmla="*/ 0 w 3579412"/>
              <a:gd name="connsiteY0" fmla="*/ 1130495 h 2209476"/>
              <a:gd name="connsiteX1" fmla="*/ 707938 w 3579412"/>
              <a:gd name="connsiteY1" fmla="*/ 861142 h 2209476"/>
              <a:gd name="connsiteX2" fmla="*/ 1391152 w 3579412"/>
              <a:gd name="connsiteY2" fmla="*/ 0 h 2209476"/>
              <a:gd name="connsiteX3" fmla="*/ 2367015 w 3579412"/>
              <a:gd name="connsiteY3" fmla="*/ 0 h 2209476"/>
              <a:gd name="connsiteX4" fmla="*/ 3263360 w 3579412"/>
              <a:gd name="connsiteY4" fmla="*/ 132373 h 2209476"/>
              <a:gd name="connsiteX5" fmla="*/ 3579412 w 3579412"/>
              <a:gd name="connsiteY5" fmla="*/ 126717 h 2209476"/>
              <a:gd name="connsiteX6" fmla="*/ 3455659 w 3579412"/>
              <a:gd name="connsiteY6" fmla="*/ 549592 h 2209476"/>
              <a:gd name="connsiteX7" fmla="*/ 3256485 w 3579412"/>
              <a:gd name="connsiteY7" fmla="*/ 1210830 h 2209476"/>
              <a:gd name="connsiteX8" fmla="*/ 2800152 w 3579412"/>
              <a:gd name="connsiteY8" fmla="*/ 1542582 h 2209476"/>
              <a:gd name="connsiteX9" fmla="*/ 1563032 w 3579412"/>
              <a:gd name="connsiteY9" fmla="*/ 2209476 h 2209476"/>
              <a:gd name="connsiteX10" fmla="*/ 735439 w 3579412"/>
              <a:gd name="connsiteY10" fmla="*/ 1877723 h 2209476"/>
              <a:gd name="connsiteX11" fmla="*/ 20626 w 3579412"/>
              <a:gd name="connsiteY11" fmla="*/ 1374614 h 2209476"/>
              <a:gd name="connsiteX12" fmla="*/ 0 w 3579412"/>
              <a:gd name="connsiteY12" fmla="*/ 1130495 h 2209476"/>
              <a:gd name="connsiteX0" fmla="*/ 0 w 3579412"/>
              <a:gd name="connsiteY0" fmla="*/ 1130495 h 2209476"/>
              <a:gd name="connsiteX1" fmla="*/ 707938 w 3579412"/>
              <a:gd name="connsiteY1" fmla="*/ 861142 h 2209476"/>
              <a:gd name="connsiteX2" fmla="*/ 1391152 w 3579412"/>
              <a:gd name="connsiteY2" fmla="*/ 0 h 2209476"/>
              <a:gd name="connsiteX3" fmla="*/ 2367015 w 3579412"/>
              <a:gd name="connsiteY3" fmla="*/ 0 h 2209476"/>
              <a:gd name="connsiteX4" fmla="*/ 2788972 w 3579412"/>
              <a:gd name="connsiteY4" fmla="*/ 22370 h 2209476"/>
              <a:gd name="connsiteX5" fmla="*/ 3579412 w 3579412"/>
              <a:gd name="connsiteY5" fmla="*/ 126717 h 2209476"/>
              <a:gd name="connsiteX6" fmla="*/ 3455659 w 3579412"/>
              <a:gd name="connsiteY6" fmla="*/ 549592 h 2209476"/>
              <a:gd name="connsiteX7" fmla="*/ 3256485 w 3579412"/>
              <a:gd name="connsiteY7" fmla="*/ 1210830 h 2209476"/>
              <a:gd name="connsiteX8" fmla="*/ 2800152 w 3579412"/>
              <a:gd name="connsiteY8" fmla="*/ 1542582 h 2209476"/>
              <a:gd name="connsiteX9" fmla="*/ 1563032 w 3579412"/>
              <a:gd name="connsiteY9" fmla="*/ 2209476 h 2209476"/>
              <a:gd name="connsiteX10" fmla="*/ 735439 w 3579412"/>
              <a:gd name="connsiteY10" fmla="*/ 1877723 h 2209476"/>
              <a:gd name="connsiteX11" fmla="*/ 20626 w 3579412"/>
              <a:gd name="connsiteY11" fmla="*/ 1374614 h 2209476"/>
              <a:gd name="connsiteX12" fmla="*/ 0 w 3579412"/>
              <a:gd name="connsiteY12" fmla="*/ 1130495 h 2209476"/>
              <a:gd name="connsiteX0" fmla="*/ 0 w 3579412"/>
              <a:gd name="connsiteY0" fmla="*/ 1130495 h 2209476"/>
              <a:gd name="connsiteX1" fmla="*/ 707938 w 3579412"/>
              <a:gd name="connsiteY1" fmla="*/ 861142 h 2209476"/>
              <a:gd name="connsiteX2" fmla="*/ 1391152 w 3579412"/>
              <a:gd name="connsiteY2" fmla="*/ 0 h 2209476"/>
              <a:gd name="connsiteX3" fmla="*/ 1851376 w 3579412"/>
              <a:gd name="connsiteY3" fmla="*/ 776897 h 2209476"/>
              <a:gd name="connsiteX4" fmla="*/ 2788972 w 3579412"/>
              <a:gd name="connsiteY4" fmla="*/ 22370 h 2209476"/>
              <a:gd name="connsiteX5" fmla="*/ 3579412 w 3579412"/>
              <a:gd name="connsiteY5" fmla="*/ 126717 h 2209476"/>
              <a:gd name="connsiteX6" fmla="*/ 3455659 w 3579412"/>
              <a:gd name="connsiteY6" fmla="*/ 549592 h 2209476"/>
              <a:gd name="connsiteX7" fmla="*/ 3256485 w 3579412"/>
              <a:gd name="connsiteY7" fmla="*/ 1210830 h 2209476"/>
              <a:gd name="connsiteX8" fmla="*/ 2800152 w 3579412"/>
              <a:gd name="connsiteY8" fmla="*/ 1542582 h 2209476"/>
              <a:gd name="connsiteX9" fmla="*/ 1563032 w 3579412"/>
              <a:gd name="connsiteY9" fmla="*/ 2209476 h 2209476"/>
              <a:gd name="connsiteX10" fmla="*/ 735439 w 3579412"/>
              <a:gd name="connsiteY10" fmla="*/ 1877723 h 2209476"/>
              <a:gd name="connsiteX11" fmla="*/ 20626 w 3579412"/>
              <a:gd name="connsiteY11" fmla="*/ 1374614 h 2209476"/>
              <a:gd name="connsiteX12" fmla="*/ 0 w 3579412"/>
              <a:gd name="connsiteY12" fmla="*/ 1130495 h 2209476"/>
              <a:gd name="connsiteX0" fmla="*/ 0 w 3579412"/>
              <a:gd name="connsiteY0" fmla="*/ 1108125 h 2187106"/>
              <a:gd name="connsiteX1" fmla="*/ 707938 w 3579412"/>
              <a:gd name="connsiteY1" fmla="*/ 838772 h 2187106"/>
              <a:gd name="connsiteX2" fmla="*/ 1239898 w 3579412"/>
              <a:gd name="connsiteY2" fmla="*/ 809528 h 2187106"/>
              <a:gd name="connsiteX3" fmla="*/ 1851376 w 3579412"/>
              <a:gd name="connsiteY3" fmla="*/ 754527 h 2187106"/>
              <a:gd name="connsiteX4" fmla="*/ 2788972 w 3579412"/>
              <a:gd name="connsiteY4" fmla="*/ 0 h 2187106"/>
              <a:gd name="connsiteX5" fmla="*/ 3579412 w 3579412"/>
              <a:gd name="connsiteY5" fmla="*/ 104347 h 2187106"/>
              <a:gd name="connsiteX6" fmla="*/ 3455659 w 3579412"/>
              <a:gd name="connsiteY6" fmla="*/ 527222 h 2187106"/>
              <a:gd name="connsiteX7" fmla="*/ 3256485 w 3579412"/>
              <a:gd name="connsiteY7" fmla="*/ 1188460 h 2187106"/>
              <a:gd name="connsiteX8" fmla="*/ 2800152 w 3579412"/>
              <a:gd name="connsiteY8" fmla="*/ 1520212 h 2187106"/>
              <a:gd name="connsiteX9" fmla="*/ 1563032 w 3579412"/>
              <a:gd name="connsiteY9" fmla="*/ 2187106 h 2187106"/>
              <a:gd name="connsiteX10" fmla="*/ 735439 w 3579412"/>
              <a:gd name="connsiteY10" fmla="*/ 1855353 h 2187106"/>
              <a:gd name="connsiteX11" fmla="*/ 20626 w 3579412"/>
              <a:gd name="connsiteY11" fmla="*/ 1352244 h 2187106"/>
              <a:gd name="connsiteX12" fmla="*/ 0 w 3579412"/>
              <a:gd name="connsiteY12" fmla="*/ 1108125 h 2187106"/>
              <a:gd name="connsiteX0" fmla="*/ 0 w 3579412"/>
              <a:gd name="connsiteY0" fmla="*/ 1003778 h 2082759"/>
              <a:gd name="connsiteX1" fmla="*/ 707938 w 3579412"/>
              <a:gd name="connsiteY1" fmla="*/ 734425 h 2082759"/>
              <a:gd name="connsiteX2" fmla="*/ 1239898 w 3579412"/>
              <a:gd name="connsiteY2" fmla="*/ 705181 h 2082759"/>
              <a:gd name="connsiteX3" fmla="*/ 1851376 w 3579412"/>
              <a:gd name="connsiteY3" fmla="*/ 650180 h 2082759"/>
              <a:gd name="connsiteX4" fmla="*/ 2197706 w 3579412"/>
              <a:gd name="connsiteY4" fmla="*/ 583172 h 2082759"/>
              <a:gd name="connsiteX5" fmla="*/ 3579412 w 3579412"/>
              <a:gd name="connsiteY5" fmla="*/ 0 h 2082759"/>
              <a:gd name="connsiteX6" fmla="*/ 3455659 w 3579412"/>
              <a:gd name="connsiteY6" fmla="*/ 422875 h 2082759"/>
              <a:gd name="connsiteX7" fmla="*/ 3256485 w 3579412"/>
              <a:gd name="connsiteY7" fmla="*/ 1084113 h 2082759"/>
              <a:gd name="connsiteX8" fmla="*/ 2800152 w 3579412"/>
              <a:gd name="connsiteY8" fmla="*/ 1415865 h 2082759"/>
              <a:gd name="connsiteX9" fmla="*/ 1563032 w 3579412"/>
              <a:gd name="connsiteY9" fmla="*/ 2082759 h 2082759"/>
              <a:gd name="connsiteX10" fmla="*/ 735439 w 3579412"/>
              <a:gd name="connsiteY10" fmla="*/ 1751006 h 2082759"/>
              <a:gd name="connsiteX11" fmla="*/ 20626 w 3579412"/>
              <a:gd name="connsiteY11" fmla="*/ 1247897 h 2082759"/>
              <a:gd name="connsiteX12" fmla="*/ 0 w 3579412"/>
              <a:gd name="connsiteY12" fmla="*/ 1003778 h 2082759"/>
              <a:gd name="connsiteX0" fmla="*/ 0 w 3455659"/>
              <a:gd name="connsiteY0" fmla="*/ 580903 h 1659884"/>
              <a:gd name="connsiteX1" fmla="*/ 707938 w 3455659"/>
              <a:gd name="connsiteY1" fmla="*/ 311550 h 1659884"/>
              <a:gd name="connsiteX2" fmla="*/ 1239898 w 3455659"/>
              <a:gd name="connsiteY2" fmla="*/ 282306 h 1659884"/>
              <a:gd name="connsiteX3" fmla="*/ 1851376 w 3455659"/>
              <a:gd name="connsiteY3" fmla="*/ 227305 h 1659884"/>
              <a:gd name="connsiteX4" fmla="*/ 2197706 w 3455659"/>
              <a:gd name="connsiteY4" fmla="*/ 160297 h 1659884"/>
              <a:gd name="connsiteX5" fmla="*/ 2644387 w 3455659"/>
              <a:gd name="connsiteY5" fmla="*/ 560277 h 1659884"/>
              <a:gd name="connsiteX6" fmla="*/ 3455659 w 3455659"/>
              <a:gd name="connsiteY6" fmla="*/ 0 h 1659884"/>
              <a:gd name="connsiteX7" fmla="*/ 3256485 w 3455659"/>
              <a:gd name="connsiteY7" fmla="*/ 661238 h 1659884"/>
              <a:gd name="connsiteX8" fmla="*/ 2800152 w 3455659"/>
              <a:gd name="connsiteY8" fmla="*/ 992990 h 1659884"/>
              <a:gd name="connsiteX9" fmla="*/ 1563032 w 3455659"/>
              <a:gd name="connsiteY9" fmla="*/ 1659884 h 1659884"/>
              <a:gd name="connsiteX10" fmla="*/ 735439 w 3455659"/>
              <a:gd name="connsiteY10" fmla="*/ 1328131 h 1659884"/>
              <a:gd name="connsiteX11" fmla="*/ 20626 w 3455659"/>
              <a:gd name="connsiteY11" fmla="*/ 825022 h 1659884"/>
              <a:gd name="connsiteX12" fmla="*/ 0 w 3455659"/>
              <a:gd name="connsiteY12" fmla="*/ 580903 h 1659884"/>
              <a:gd name="connsiteX0" fmla="*/ 0 w 3455659"/>
              <a:gd name="connsiteY0" fmla="*/ 580903 h 1659884"/>
              <a:gd name="connsiteX1" fmla="*/ 707938 w 3455659"/>
              <a:gd name="connsiteY1" fmla="*/ 311550 h 1659884"/>
              <a:gd name="connsiteX2" fmla="*/ 1239898 w 3455659"/>
              <a:gd name="connsiteY2" fmla="*/ 282306 h 1659884"/>
              <a:gd name="connsiteX3" fmla="*/ 1851376 w 3455659"/>
              <a:gd name="connsiteY3" fmla="*/ 227305 h 1659884"/>
              <a:gd name="connsiteX4" fmla="*/ 2197706 w 3455659"/>
              <a:gd name="connsiteY4" fmla="*/ 160297 h 1659884"/>
              <a:gd name="connsiteX5" fmla="*/ 2568760 w 3455659"/>
              <a:gd name="connsiteY5" fmla="*/ 608403 h 1659884"/>
              <a:gd name="connsiteX6" fmla="*/ 3455659 w 3455659"/>
              <a:gd name="connsiteY6" fmla="*/ 0 h 1659884"/>
              <a:gd name="connsiteX7" fmla="*/ 3256485 w 3455659"/>
              <a:gd name="connsiteY7" fmla="*/ 661238 h 1659884"/>
              <a:gd name="connsiteX8" fmla="*/ 2800152 w 3455659"/>
              <a:gd name="connsiteY8" fmla="*/ 992990 h 1659884"/>
              <a:gd name="connsiteX9" fmla="*/ 1563032 w 3455659"/>
              <a:gd name="connsiteY9" fmla="*/ 1659884 h 1659884"/>
              <a:gd name="connsiteX10" fmla="*/ 735439 w 3455659"/>
              <a:gd name="connsiteY10" fmla="*/ 1328131 h 1659884"/>
              <a:gd name="connsiteX11" fmla="*/ 20626 w 3455659"/>
              <a:gd name="connsiteY11" fmla="*/ 825022 h 1659884"/>
              <a:gd name="connsiteX12" fmla="*/ 0 w 3455659"/>
              <a:gd name="connsiteY12" fmla="*/ 580903 h 1659884"/>
              <a:gd name="connsiteX0" fmla="*/ 0 w 3455659"/>
              <a:gd name="connsiteY0" fmla="*/ 580903 h 1659884"/>
              <a:gd name="connsiteX1" fmla="*/ 707938 w 3455659"/>
              <a:gd name="connsiteY1" fmla="*/ 311550 h 1659884"/>
              <a:gd name="connsiteX2" fmla="*/ 1239898 w 3455659"/>
              <a:gd name="connsiteY2" fmla="*/ 282306 h 1659884"/>
              <a:gd name="connsiteX3" fmla="*/ 1851376 w 3455659"/>
              <a:gd name="connsiteY3" fmla="*/ 227305 h 1659884"/>
              <a:gd name="connsiteX4" fmla="*/ 2197706 w 3455659"/>
              <a:gd name="connsiteY4" fmla="*/ 160297 h 1659884"/>
              <a:gd name="connsiteX5" fmla="*/ 2575635 w 3455659"/>
              <a:gd name="connsiteY5" fmla="*/ 629028 h 1659884"/>
              <a:gd name="connsiteX6" fmla="*/ 3455659 w 3455659"/>
              <a:gd name="connsiteY6" fmla="*/ 0 h 1659884"/>
              <a:gd name="connsiteX7" fmla="*/ 3256485 w 3455659"/>
              <a:gd name="connsiteY7" fmla="*/ 661238 h 1659884"/>
              <a:gd name="connsiteX8" fmla="*/ 2800152 w 3455659"/>
              <a:gd name="connsiteY8" fmla="*/ 992990 h 1659884"/>
              <a:gd name="connsiteX9" fmla="*/ 1563032 w 3455659"/>
              <a:gd name="connsiteY9" fmla="*/ 1659884 h 1659884"/>
              <a:gd name="connsiteX10" fmla="*/ 735439 w 3455659"/>
              <a:gd name="connsiteY10" fmla="*/ 1328131 h 1659884"/>
              <a:gd name="connsiteX11" fmla="*/ 20626 w 3455659"/>
              <a:gd name="connsiteY11" fmla="*/ 825022 h 1659884"/>
              <a:gd name="connsiteX12" fmla="*/ 0 w 3455659"/>
              <a:gd name="connsiteY12" fmla="*/ 580903 h 1659884"/>
              <a:gd name="connsiteX0" fmla="*/ 0 w 3256485"/>
              <a:gd name="connsiteY0" fmla="*/ 420606 h 1499587"/>
              <a:gd name="connsiteX1" fmla="*/ 707938 w 3256485"/>
              <a:gd name="connsiteY1" fmla="*/ 151253 h 1499587"/>
              <a:gd name="connsiteX2" fmla="*/ 1239898 w 3256485"/>
              <a:gd name="connsiteY2" fmla="*/ 122009 h 1499587"/>
              <a:gd name="connsiteX3" fmla="*/ 1851376 w 3256485"/>
              <a:gd name="connsiteY3" fmla="*/ 67008 h 1499587"/>
              <a:gd name="connsiteX4" fmla="*/ 2197706 w 3256485"/>
              <a:gd name="connsiteY4" fmla="*/ 0 h 1499587"/>
              <a:gd name="connsiteX5" fmla="*/ 2575635 w 3256485"/>
              <a:gd name="connsiteY5" fmla="*/ 468731 h 1499587"/>
              <a:gd name="connsiteX6" fmla="*/ 2740639 w 3256485"/>
              <a:gd name="connsiteY6" fmla="*/ 540972 h 1499587"/>
              <a:gd name="connsiteX7" fmla="*/ 3256485 w 3256485"/>
              <a:gd name="connsiteY7" fmla="*/ 500941 h 1499587"/>
              <a:gd name="connsiteX8" fmla="*/ 2800152 w 3256485"/>
              <a:gd name="connsiteY8" fmla="*/ 832693 h 1499587"/>
              <a:gd name="connsiteX9" fmla="*/ 1563032 w 3256485"/>
              <a:gd name="connsiteY9" fmla="*/ 1499587 h 1499587"/>
              <a:gd name="connsiteX10" fmla="*/ 735439 w 3256485"/>
              <a:gd name="connsiteY10" fmla="*/ 1167834 h 1499587"/>
              <a:gd name="connsiteX11" fmla="*/ 20626 w 3256485"/>
              <a:gd name="connsiteY11" fmla="*/ 664725 h 1499587"/>
              <a:gd name="connsiteX12" fmla="*/ 0 w 3256485"/>
              <a:gd name="connsiteY12" fmla="*/ 420606 h 1499587"/>
              <a:gd name="connsiteX0" fmla="*/ 0 w 2809598"/>
              <a:gd name="connsiteY0" fmla="*/ 420606 h 1499587"/>
              <a:gd name="connsiteX1" fmla="*/ 707938 w 2809598"/>
              <a:gd name="connsiteY1" fmla="*/ 151253 h 1499587"/>
              <a:gd name="connsiteX2" fmla="*/ 1239898 w 2809598"/>
              <a:gd name="connsiteY2" fmla="*/ 122009 h 1499587"/>
              <a:gd name="connsiteX3" fmla="*/ 1851376 w 2809598"/>
              <a:gd name="connsiteY3" fmla="*/ 67008 h 1499587"/>
              <a:gd name="connsiteX4" fmla="*/ 2197706 w 2809598"/>
              <a:gd name="connsiteY4" fmla="*/ 0 h 1499587"/>
              <a:gd name="connsiteX5" fmla="*/ 2575635 w 2809598"/>
              <a:gd name="connsiteY5" fmla="*/ 468731 h 1499587"/>
              <a:gd name="connsiteX6" fmla="*/ 2740639 w 2809598"/>
              <a:gd name="connsiteY6" fmla="*/ 540972 h 1499587"/>
              <a:gd name="connsiteX7" fmla="*/ 2809598 w 2809598"/>
              <a:gd name="connsiteY7" fmla="*/ 693446 h 1499587"/>
              <a:gd name="connsiteX8" fmla="*/ 2800152 w 2809598"/>
              <a:gd name="connsiteY8" fmla="*/ 832693 h 1499587"/>
              <a:gd name="connsiteX9" fmla="*/ 1563032 w 2809598"/>
              <a:gd name="connsiteY9" fmla="*/ 1499587 h 1499587"/>
              <a:gd name="connsiteX10" fmla="*/ 735439 w 2809598"/>
              <a:gd name="connsiteY10" fmla="*/ 1167834 h 1499587"/>
              <a:gd name="connsiteX11" fmla="*/ 20626 w 2809598"/>
              <a:gd name="connsiteY11" fmla="*/ 664725 h 1499587"/>
              <a:gd name="connsiteX12" fmla="*/ 0 w 2809598"/>
              <a:gd name="connsiteY12" fmla="*/ 420606 h 1499587"/>
              <a:gd name="connsiteX0" fmla="*/ 0 w 2809598"/>
              <a:gd name="connsiteY0" fmla="*/ 420606 h 1540839"/>
              <a:gd name="connsiteX1" fmla="*/ 707938 w 2809598"/>
              <a:gd name="connsiteY1" fmla="*/ 151253 h 1540839"/>
              <a:gd name="connsiteX2" fmla="*/ 1239898 w 2809598"/>
              <a:gd name="connsiteY2" fmla="*/ 122009 h 1540839"/>
              <a:gd name="connsiteX3" fmla="*/ 1851376 w 2809598"/>
              <a:gd name="connsiteY3" fmla="*/ 67008 h 1540839"/>
              <a:gd name="connsiteX4" fmla="*/ 2197706 w 2809598"/>
              <a:gd name="connsiteY4" fmla="*/ 0 h 1540839"/>
              <a:gd name="connsiteX5" fmla="*/ 2575635 w 2809598"/>
              <a:gd name="connsiteY5" fmla="*/ 468731 h 1540839"/>
              <a:gd name="connsiteX6" fmla="*/ 2740639 w 2809598"/>
              <a:gd name="connsiteY6" fmla="*/ 540972 h 1540839"/>
              <a:gd name="connsiteX7" fmla="*/ 2809598 w 2809598"/>
              <a:gd name="connsiteY7" fmla="*/ 693446 h 1540839"/>
              <a:gd name="connsiteX8" fmla="*/ 2800152 w 2809598"/>
              <a:gd name="connsiteY8" fmla="*/ 832693 h 1540839"/>
              <a:gd name="connsiteX9" fmla="*/ 1569908 w 2809598"/>
              <a:gd name="connsiteY9" fmla="*/ 1540839 h 1540839"/>
              <a:gd name="connsiteX10" fmla="*/ 735439 w 2809598"/>
              <a:gd name="connsiteY10" fmla="*/ 1167834 h 1540839"/>
              <a:gd name="connsiteX11" fmla="*/ 20626 w 2809598"/>
              <a:gd name="connsiteY11" fmla="*/ 664725 h 1540839"/>
              <a:gd name="connsiteX12" fmla="*/ 0 w 2809598"/>
              <a:gd name="connsiteY12" fmla="*/ 420606 h 1540839"/>
              <a:gd name="connsiteX0" fmla="*/ 0 w 2809598"/>
              <a:gd name="connsiteY0" fmla="*/ 353598 h 1473831"/>
              <a:gd name="connsiteX1" fmla="*/ 707938 w 2809598"/>
              <a:gd name="connsiteY1" fmla="*/ 84245 h 1473831"/>
              <a:gd name="connsiteX2" fmla="*/ 1239898 w 2809598"/>
              <a:gd name="connsiteY2" fmla="*/ 55001 h 1473831"/>
              <a:gd name="connsiteX3" fmla="*/ 1851376 w 2809598"/>
              <a:gd name="connsiteY3" fmla="*/ 0 h 1473831"/>
              <a:gd name="connsiteX4" fmla="*/ 1998325 w 2809598"/>
              <a:gd name="connsiteY4" fmla="*/ 173624 h 1473831"/>
              <a:gd name="connsiteX5" fmla="*/ 2575635 w 2809598"/>
              <a:gd name="connsiteY5" fmla="*/ 401723 h 1473831"/>
              <a:gd name="connsiteX6" fmla="*/ 2740639 w 2809598"/>
              <a:gd name="connsiteY6" fmla="*/ 473964 h 1473831"/>
              <a:gd name="connsiteX7" fmla="*/ 2809598 w 2809598"/>
              <a:gd name="connsiteY7" fmla="*/ 626438 h 1473831"/>
              <a:gd name="connsiteX8" fmla="*/ 2800152 w 2809598"/>
              <a:gd name="connsiteY8" fmla="*/ 765685 h 1473831"/>
              <a:gd name="connsiteX9" fmla="*/ 1569908 w 2809598"/>
              <a:gd name="connsiteY9" fmla="*/ 1473831 h 1473831"/>
              <a:gd name="connsiteX10" fmla="*/ 735439 w 2809598"/>
              <a:gd name="connsiteY10" fmla="*/ 1100826 h 1473831"/>
              <a:gd name="connsiteX11" fmla="*/ 20626 w 2809598"/>
              <a:gd name="connsiteY11" fmla="*/ 597717 h 1473831"/>
              <a:gd name="connsiteX12" fmla="*/ 0 w 2809598"/>
              <a:gd name="connsiteY12" fmla="*/ 353598 h 1473831"/>
              <a:gd name="connsiteX0" fmla="*/ 0 w 2809598"/>
              <a:gd name="connsiteY0" fmla="*/ 298597 h 1418830"/>
              <a:gd name="connsiteX1" fmla="*/ 707938 w 2809598"/>
              <a:gd name="connsiteY1" fmla="*/ 29244 h 1418830"/>
              <a:gd name="connsiteX2" fmla="*/ 1239898 w 2809598"/>
              <a:gd name="connsiteY2" fmla="*/ 0 h 1418830"/>
              <a:gd name="connsiteX3" fmla="*/ 1631370 w 2809598"/>
              <a:gd name="connsiteY3" fmla="*/ 1 h 1418830"/>
              <a:gd name="connsiteX4" fmla="*/ 1998325 w 2809598"/>
              <a:gd name="connsiteY4" fmla="*/ 118623 h 1418830"/>
              <a:gd name="connsiteX5" fmla="*/ 2575635 w 2809598"/>
              <a:gd name="connsiteY5" fmla="*/ 346722 h 1418830"/>
              <a:gd name="connsiteX6" fmla="*/ 2740639 w 2809598"/>
              <a:gd name="connsiteY6" fmla="*/ 418963 h 1418830"/>
              <a:gd name="connsiteX7" fmla="*/ 2809598 w 2809598"/>
              <a:gd name="connsiteY7" fmla="*/ 571437 h 1418830"/>
              <a:gd name="connsiteX8" fmla="*/ 2800152 w 2809598"/>
              <a:gd name="connsiteY8" fmla="*/ 710684 h 1418830"/>
              <a:gd name="connsiteX9" fmla="*/ 1569908 w 2809598"/>
              <a:gd name="connsiteY9" fmla="*/ 1418830 h 1418830"/>
              <a:gd name="connsiteX10" fmla="*/ 735439 w 2809598"/>
              <a:gd name="connsiteY10" fmla="*/ 1045825 h 1418830"/>
              <a:gd name="connsiteX11" fmla="*/ 20626 w 2809598"/>
              <a:gd name="connsiteY11" fmla="*/ 542716 h 1418830"/>
              <a:gd name="connsiteX12" fmla="*/ 0 w 2809598"/>
              <a:gd name="connsiteY12" fmla="*/ 298597 h 1418830"/>
              <a:gd name="connsiteX0" fmla="*/ 0 w 2809598"/>
              <a:gd name="connsiteY0" fmla="*/ 298597 h 1418830"/>
              <a:gd name="connsiteX1" fmla="*/ 707938 w 2809598"/>
              <a:gd name="connsiteY1" fmla="*/ 29244 h 1418830"/>
              <a:gd name="connsiteX2" fmla="*/ 1239898 w 2809598"/>
              <a:gd name="connsiteY2" fmla="*/ 0 h 1418830"/>
              <a:gd name="connsiteX3" fmla="*/ 1631370 w 2809598"/>
              <a:gd name="connsiteY3" fmla="*/ 1 h 1418830"/>
              <a:gd name="connsiteX4" fmla="*/ 1991449 w 2809598"/>
              <a:gd name="connsiteY4" fmla="*/ 63621 h 1418830"/>
              <a:gd name="connsiteX5" fmla="*/ 2575635 w 2809598"/>
              <a:gd name="connsiteY5" fmla="*/ 346722 h 1418830"/>
              <a:gd name="connsiteX6" fmla="*/ 2740639 w 2809598"/>
              <a:gd name="connsiteY6" fmla="*/ 418963 h 1418830"/>
              <a:gd name="connsiteX7" fmla="*/ 2809598 w 2809598"/>
              <a:gd name="connsiteY7" fmla="*/ 571437 h 1418830"/>
              <a:gd name="connsiteX8" fmla="*/ 2800152 w 2809598"/>
              <a:gd name="connsiteY8" fmla="*/ 710684 h 1418830"/>
              <a:gd name="connsiteX9" fmla="*/ 1569908 w 2809598"/>
              <a:gd name="connsiteY9" fmla="*/ 1418830 h 1418830"/>
              <a:gd name="connsiteX10" fmla="*/ 735439 w 2809598"/>
              <a:gd name="connsiteY10" fmla="*/ 1045825 h 1418830"/>
              <a:gd name="connsiteX11" fmla="*/ 20626 w 2809598"/>
              <a:gd name="connsiteY11" fmla="*/ 542716 h 1418830"/>
              <a:gd name="connsiteX12" fmla="*/ 0 w 2809598"/>
              <a:gd name="connsiteY12" fmla="*/ 298597 h 1418830"/>
              <a:gd name="connsiteX0" fmla="*/ 0 w 2809598"/>
              <a:gd name="connsiteY0" fmla="*/ 298597 h 1418830"/>
              <a:gd name="connsiteX1" fmla="*/ 707938 w 2809598"/>
              <a:gd name="connsiteY1" fmla="*/ 29244 h 1418830"/>
              <a:gd name="connsiteX2" fmla="*/ 1239898 w 2809598"/>
              <a:gd name="connsiteY2" fmla="*/ 0 h 1418830"/>
              <a:gd name="connsiteX3" fmla="*/ 1631370 w 2809598"/>
              <a:gd name="connsiteY3" fmla="*/ 1 h 1418830"/>
              <a:gd name="connsiteX4" fmla="*/ 1991449 w 2809598"/>
              <a:gd name="connsiteY4" fmla="*/ 63621 h 1418830"/>
              <a:gd name="connsiteX5" fmla="*/ 2575635 w 2809598"/>
              <a:gd name="connsiteY5" fmla="*/ 346722 h 1418830"/>
              <a:gd name="connsiteX6" fmla="*/ 2740639 w 2809598"/>
              <a:gd name="connsiteY6" fmla="*/ 418963 h 1418830"/>
              <a:gd name="connsiteX7" fmla="*/ 2809598 w 2809598"/>
              <a:gd name="connsiteY7" fmla="*/ 571437 h 1418830"/>
              <a:gd name="connsiteX8" fmla="*/ 2800152 w 2809598"/>
              <a:gd name="connsiteY8" fmla="*/ 710684 h 1418830"/>
              <a:gd name="connsiteX9" fmla="*/ 1569908 w 2809598"/>
              <a:gd name="connsiteY9" fmla="*/ 1418830 h 1418830"/>
              <a:gd name="connsiteX10" fmla="*/ 735439 w 2809598"/>
              <a:gd name="connsiteY10" fmla="*/ 1045825 h 1418830"/>
              <a:gd name="connsiteX11" fmla="*/ 20626 w 2809598"/>
              <a:gd name="connsiteY11" fmla="*/ 542716 h 1418830"/>
              <a:gd name="connsiteX12" fmla="*/ 0 w 2809598"/>
              <a:gd name="connsiteY12" fmla="*/ 298597 h 1418830"/>
              <a:gd name="connsiteX0" fmla="*/ 0 w 2809598"/>
              <a:gd name="connsiteY0" fmla="*/ 298597 h 1418830"/>
              <a:gd name="connsiteX1" fmla="*/ 707938 w 2809598"/>
              <a:gd name="connsiteY1" fmla="*/ 29244 h 1418830"/>
              <a:gd name="connsiteX2" fmla="*/ 1239898 w 2809598"/>
              <a:gd name="connsiteY2" fmla="*/ 0 h 1418830"/>
              <a:gd name="connsiteX3" fmla="*/ 1631370 w 2809598"/>
              <a:gd name="connsiteY3" fmla="*/ 1 h 1418830"/>
              <a:gd name="connsiteX4" fmla="*/ 1991449 w 2809598"/>
              <a:gd name="connsiteY4" fmla="*/ 63621 h 1418830"/>
              <a:gd name="connsiteX5" fmla="*/ 2219940 w 2809598"/>
              <a:gd name="connsiteY5" fmla="*/ 314395 h 1418830"/>
              <a:gd name="connsiteX6" fmla="*/ 2575635 w 2809598"/>
              <a:gd name="connsiteY6" fmla="*/ 346722 h 1418830"/>
              <a:gd name="connsiteX7" fmla="*/ 2740639 w 2809598"/>
              <a:gd name="connsiteY7" fmla="*/ 418963 h 1418830"/>
              <a:gd name="connsiteX8" fmla="*/ 2809598 w 2809598"/>
              <a:gd name="connsiteY8" fmla="*/ 571437 h 1418830"/>
              <a:gd name="connsiteX9" fmla="*/ 2800152 w 2809598"/>
              <a:gd name="connsiteY9" fmla="*/ 710684 h 1418830"/>
              <a:gd name="connsiteX10" fmla="*/ 1569908 w 2809598"/>
              <a:gd name="connsiteY10" fmla="*/ 1418830 h 1418830"/>
              <a:gd name="connsiteX11" fmla="*/ 735439 w 2809598"/>
              <a:gd name="connsiteY11" fmla="*/ 1045825 h 1418830"/>
              <a:gd name="connsiteX12" fmla="*/ 20626 w 2809598"/>
              <a:gd name="connsiteY12" fmla="*/ 542716 h 1418830"/>
              <a:gd name="connsiteX13" fmla="*/ 0 w 2809598"/>
              <a:gd name="connsiteY13" fmla="*/ 298597 h 1418830"/>
              <a:gd name="connsiteX0" fmla="*/ 0 w 2809598"/>
              <a:gd name="connsiteY0" fmla="*/ 298597 h 1418830"/>
              <a:gd name="connsiteX1" fmla="*/ 707938 w 2809598"/>
              <a:gd name="connsiteY1" fmla="*/ 29244 h 1418830"/>
              <a:gd name="connsiteX2" fmla="*/ 1239898 w 2809598"/>
              <a:gd name="connsiteY2" fmla="*/ 0 h 1418830"/>
              <a:gd name="connsiteX3" fmla="*/ 1631370 w 2809598"/>
              <a:gd name="connsiteY3" fmla="*/ 1 h 1418830"/>
              <a:gd name="connsiteX4" fmla="*/ 1991449 w 2809598"/>
              <a:gd name="connsiteY4" fmla="*/ 63621 h 1418830"/>
              <a:gd name="connsiteX5" fmla="*/ 2261192 w 2809598"/>
              <a:gd name="connsiteY5" fmla="*/ 245643 h 1418830"/>
              <a:gd name="connsiteX6" fmla="*/ 2575635 w 2809598"/>
              <a:gd name="connsiteY6" fmla="*/ 346722 h 1418830"/>
              <a:gd name="connsiteX7" fmla="*/ 2740639 w 2809598"/>
              <a:gd name="connsiteY7" fmla="*/ 418963 h 1418830"/>
              <a:gd name="connsiteX8" fmla="*/ 2809598 w 2809598"/>
              <a:gd name="connsiteY8" fmla="*/ 571437 h 1418830"/>
              <a:gd name="connsiteX9" fmla="*/ 2800152 w 2809598"/>
              <a:gd name="connsiteY9" fmla="*/ 710684 h 1418830"/>
              <a:gd name="connsiteX10" fmla="*/ 1569908 w 2809598"/>
              <a:gd name="connsiteY10" fmla="*/ 1418830 h 1418830"/>
              <a:gd name="connsiteX11" fmla="*/ 735439 w 2809598"/>
              <a:gd name="connsiteY11" fmla="*/ 1045825 h 1418830"/>
              <a:gd name="connsiteX12" fmla="*/ 20626 w 2809598"/>
              <a:gd name="connsiteY12" fmla="*/ 542716 h 1418830"/>
              <a:gd name="connsiteX13" fmla="*/ 0 w 2809598"/>
              <a:gd name="connsiteY13" fmla="*/ 298597 h 1418830"/>
              <a:gd name="connsiteX0" fmla="*/ 0 w 2809598"/>
              <a:gd name="connsiteY0" fmla="*/ 298597 h 1418830"/>
              <a:gd name="connsiteX1" fmla="*/ 707938 w 2809598"/>
              <a:gd name="connsiteY1" fmla="*/ 29244 h 1418830"/>
              <a:gd name="connsiteX2" fmla="*/ 1239898 w 2809598"/>
              <a:gd name="connsiteY2" fmla="*/ 0 h 1418830"/>
              <a:gd name="connsiteX3" fmla="*/ 1631370 w 2809598"/>
              <a:gd name="connsiteY3" fmla="*/ 1 h 1418830"/>
              <a:gd name="connsiteX4" fmla="*/ 1991449 w 2809598"/>
              <a:gd name="connsiteY4" fmla="*/ 63621 h 1418830"/>
              <a:gd name="connsiteX5" fmla="*/ 2261192 w 2809598"/>
              <a:gd name="connsiteY5" fmla="*/ 245643 h 1418830"/>
              <a:gd name="connsiteX6" fmla="*/ 2575635 w 2809598"/>
              <a:gd name="connsiteY6" fmla="*/ 346722 h 1418830"/>
              <a:gd name="connsiteX7" fmla="*/ 2740639 w 2809598"/>
              <a:gd name="connsiteY7" fmla="*/ 418963 h 1418830"/>
              <a:gd name="connsiteX8" fmla="*/ 2809598 w 2809598"/>
              <a:gd name="connsiteY8" fmla="*/ 571437 h 1418830"/>
              <a:gd name="connsiteX9" fmla="*/ 2800152 w 2809598"/>
              <a:gd name="connsiteY9" fmla="*/ 710684 h 1418830"/>
              <a:gd name="connsiteX10" fmla="*/ 1569908 w 2809598"/>
              <a:gd name="connsiteY10" fmla="*/ 1418830 h 1418830"/>
              <a:gd name="connsiteX11" fmla="*/ 735439 w 2809598"/>
              <a:gd name="connsiteY11" fmla="*/ 1045825 h 1418830"/>
              <a:gd name="connsiteX12" fmla="*/ 20626 w 2809598"/>
              <a:gd name="connsiteY12" fmla="*/ 542716 h 1418830"/>
              <a:gd name="connsiteX13" fmla="*/ 0 w 2809598"/>
              <a:gd name="connsiteY13" fmla="*/ 298597 h 1418830"/>
              <a:gd name="connsiteX0" fmla="*/ 0 w 2809598"/>
              <a:gd name="connsiteY0" fmla="*/ 298597 h 1418830"/>
              <a:gd name="connsiteX1" fmla="*/ 707938 w 2809598"/>
              <a:gd name="connsiteY1" fmla="*/ 29244 h 1418830"/>
              <a:gd name="connsiteX2" fmla="*/ 1239898 w 2809598"/>
              <a:gd name="connsiteY2" fmla="*/ 0 h 1418830"/>
              <a:gd name="connsiteX3" fmla="*/ 1631370 w 2809598"/>
              <a:gd name="connsiteY3" fmla="*/ 1 h 1418830"/>
              <a:gd name="connsiteX4" fmla="*/ 1991449 w 2809598"/>
              <a:gd name="connsiteY4" fmla="*/ 63621 h 1418830"/>
              <a:gd name="connsiteX5" fmla="*/ 2261192 w 2809598"/>
              <a:gd name="connsiteY5" fmla="*/ 245643 h 1418830"/>
              <a:gd name="connsiteX6" fmla="*/ 2575635 w 2809598"/>
              <a:gd name="connsiteY6" fmla="*/ 346722 h 1418830"/>
              <a:gd name="connsiteX7" fmla="*/ 2740639 w 2809598"/>
              <a:gd name="connsiteY7" fmla="*/ 418963 h 1418830"/>
              <a:gd name="connsiteX8" fmla="*/ 2809598 w 2809598"/>
              <a:gd name="connsiteY8" fmla="*/ 571437 h 1418830"/>
              <a:gd name="connsiteX9" fmla="*/ 2800152 w 2809598"/>
              <a:gd name="connsiteY9" fmla="*/ 710684 h 1418830"/>
              <a:gd name="connsiteX10" fmla="*/ 1569908 w 2809598"/>
              <a:gd name="connsiteY10" fmla="*/ 1418830 h 1418830"/>
              <a:gd name="connsiteX11" fmla="*/ 426055 w 2809598"/>
              <a:gd name="connsiteY11" fmla="*/ 949572 h 1418830"/>
              <a:gd name="connsiteX12" fmla="*/ 20626 w 2809598"/>
              <a:gd name="connsiteY12" fmla="*/ 542716 h 1418830"/>
              <a:gd name="connsiteX13" fmla="*/ 0 w 2809598"/>
              <a:gd name="connsiteY13" fmla="*/ 298597 h 1418830"/>
              <a:gd name="connsiteX0" fmla="*/ 0 w 4498323"/>
              <a:gd name="connsiteY0" fmla="*/ 298597 h 1576957"/>
              <a:gd name="connsiteX1" fmla="*/ 707938 w 4498323"/>
              <a:gd name="connsiteY1" fmla="*/ 29244 h 1576957"/>
              <a:gd name="connsiteX2" fmla="*/ 1239898 w 4498323"/>
              <a:gd name="connsiteY2" fmla="*/ 0 h 1576957"/>
              <a:gd name="connsiteX3" fmla="*/ 1631370 w 4498323"/>
              <a:gd name="connsiteY3" fmla="*/ 1 h 1576957"/>
              <a:gd name="connsiteX4" fmla="*/ 1991449 w 4498323"/>
              <a:gd name="connsiteY4" fmla="*/ 63621 h 1576957"/>
              <a:gd name="connsiteX5" fmla="*/ 2261192 w 4498323"/>
              <a:gd name="connsiteY5" fmla="*/ 245643 h 1576957"/>
              <a:gd name="connsiteX6" fmla="*/ 2575635 w 4498323"/>
              <a:gd name="connsiteY6" fmla="*/ 346722 h 1576957"/>
              <a:gd name="connsiteX7" fmla="*/ 2740639 w 4498323"/>
              <a:gd name="connsiteY7" fmla="*/ 418963 h 1576957"/>
              <a:gd name="connsiteX8" fmla="*/ 2809598 w 4498323"/>
              <a:gd name="connsiteY8" fmla="*/ 571437 h 1576957"/>
              <a:gd name="connsiteX9" fmla="*/ 4498323 w 4498323"/>
              <a:gd name="connsiteY9" fmla="*/ 1576957 h 1576957"/>
              <a:gd name="connsiteX10" fmla="*/ 1569908 w 4498323"/>
              <a:gd name="connsiteY10" fmla="*/ 1418830 h 1576957"/>
              <a:gd name="connsiteX11" fmla="*/ 426055 w 4498323"/>
              <a:gd name="connsiteY11" fmla="*/ 949572 h 1576957"/>
              <a:gd name="connsiteX12" fmla="*/ 20626 w 4498323"/>
              <a:gd name="connsiteY12" fmla="*/ 542716 h 1576957"/>
              <a:gd name="connsiteX13" fmla="*/ 0 w 4498323"/>
              <a:gd name="connsiteY13" fmla="*/ 298597 h 1576957"/>
              <a:gd name="connsiteX0" fmla="*/ 0 w 4498323"/>
              <a:gd name="connsiteY0" fmla="*/ 298597 h 1576957"/>
              <a:gd name="connsiteX1" fmla="*/ 707938 w 4498323"/>
              <a:gd name="connsiteY1" fmla="*/ 29244 h 1576957"/>
              <a:gd name="connsiteX2" fmla="*/ 1239898 w 4498323"/>
              <a:gd name="connsiteY2" fmla="*/ 0 h 1576957"/>
              <a:gd name="connsiteX3" fmla="*/ 1631370 w 4498323"/>
              <a:gd name="connsiteY3" fmla="*/ 1 h 1576957"/>
              <a:gd name="connsiteX4" fmla="*/ 1991449 w 4498323"/>
              <a:gd name="connsiteY4" fmla="*/ 63621 h 1576957"/>
              <a:gd name="connsiteX5" fmla="*/ 2261192 w 4498323"/>
              <a:gd name="connsiteY5" fmla="*/ 245643 h 1576957"/>
              <a:gd name="connsiteX6" fmla="*/ 2575635 w 4498323"/>
              <a:gd name="connsiteY6" fmla="*/ 346722 h 1576957"/>
              <a:gd name="connsiteX7" fmla="*/ 2740639 w 4498323"/>
              <a:gd name="connsiteY7" fmla="*/ 418963 h 1576957"/>
              <a:gd name="connsiteX8" fmla="*/ 3868377 w 4498323"/>
              <a:gd name="connsiteY8" fmla="*/ 344555 h 1576957"/>
              <a:gd name="connsiteX9" fmla="*/ 4498323 w 4498323"/>
              <a:gd name="connsiteY9" fmla="*/ 1576957 h 1576957"/>
              <a:gd name="connsiteX10" fmla="*/ 1569908 w 4498323"/>
              <a:gd name="connsiteY10" fmla="*/ 1418830 h 1576957"/>
              <a:gd name="connsiteX11" fmla="*/ 426055 w 4498323"/>
              <a:gd name="connsiteY11" fmla="*/ 949572 h 1576957"/>
              <a:gd name="connsiteX12" fmla="*/ 20626 w 4498323"/>
              <a:gd name="connsiteY12" fmla="*/ 542716 h 1576957"/>
              <a:gd name="connsiteX13" fmla="*/ 0 w 4498323"/>
              <a:gd name="connsiteY13" fmla="*/ 298597 h 1576957"/>
              <a:gd name="connsiteX0" fmla="*/ 0 w 4498323"/>
              <a:gd name="connsiteY0" fmla="*/ 298597 h 1576957"/>
              <a:gd name="connsiteX1" fmla="*/ 707938 w 4498323"/>
              <a:gd name="connsiteY1" fmla="*/ 29244 h 1576957"/>
              <a:gd name="connsiteX2" fmla="*/ 1239898 w 4498323"/>
              <a:gd name="connsiteY2" fmla="*/ 0 h 1576957"/>
              <a:gd name="connsiteX3" fmla="*/ 1631370 w 4498323"/>
              <a:gd name="connsiteY3" fmla="*/ 1 h 1576957"/>
              <a:gd name="connsiteX4" fmla="*/ 1991449 w 4498323"/>
              <a:gd name="connsiteY4" fmla="*/ 63621 h 1576957"/>
              <a:gd name="connsiteX5" fmla="*/ 2261192 w 4498323"/>
              <a:gd name="connsiteY5" fmla="*/ 245643 h 1576957"/>
              <a:gd name="connsiteX6" fmla="*/ 2575635 w 4498323"/>
              <a:gd name="connsiteY6" fmla="*/ 346722 h 1576957"/>
              <a:gd name="connsiteX7" fmla="*/ 2740639 w 4498323"/>
              <a:gd name="connsiteY7" fmla="*/ 61453 h 1576957"/>
              <a:gd name="connsiteX8" fmla="*/ 3868377 w 4498323"/>
              <a:gd name="connsiteY8" fmla="*/ 344555 h 1576957"/>
              <a:gd name="connsiteX9" fmla="*/ 4498323 w 4498323"/>
              <a:gd name="connsiteY9" fmla="*/ 1576957 h 1576957"/>
              <a:gd name="connsiteX10" fmla="*/ 1569908 w 4498323"/>
              <a:gd name="connsiteY10" fmla="*/ 1418830 h 1576957"/>
              <a:gd name="connsiteX11" fmla="*/ 426055 w 4498323"/>
              <a:gd name="connsiteY11" fmla="*/ 949572 h 1576957"/>
              <a:gd name="connsiteX12" fmla="*/ 20626 w 4498323"/>
              <a:gd name="connsiteY12" fmla="*/ 542716 h 1576957"/>
              <a:gd name="connsiteX13" fmla="*/ 0 w 4498323"/>
              <a:gd name="connsiteY13" fmla="*/ 298597 h 1576957"/>
              <a:gd name="connsiteX0" fmla="*/ 0 w 4498323"/>
              <a:gd name="connsiteY0" fmla="*/ 299304 h 1577664"/>
              <a:gd name="connsiteX1" fmla="*/ 707938 w 4498323"/>
              <a:gd name="connsiteY1" fmla="*/ 29951 h 1577664"/>
              <a:gd name="connsiteX2" fmla="*/ 1239898 w 4498323"/>
              <a:gd name="connsiteY2" fmla="*/ 707 h 1577664"/>
              <a:gd name="connsiteX3" fmla="*/ 1631370 w 4498323"/>
              <a:gd name="connsiteY3" fmla="*/ 708 h 1577664"/>
              <a:gd name="connsiteX4" fmla="*/ 1991449 w 4498323"/>
              <a:gd name="connsiteY4" fmla="*/ 64328 h 1577664"/>
              <a:gd name="connsiteX5" fmla="*/ 2261192 w 4498323"/>
              <a:gd name="connsiteY5" fmla="*/ 246350 h 1577664"/>
              <a:gd name="connsiteX6" fmla="*/ 2328128 w 4498323"/>
              <a:gd name="connsiteY6" fmla="*/ 3670 h 1577664"/>
              <a:gd name="connsiteX7" fmla="*/ 2740639 w 4498323"/>
              <a:gd name="connsiteY7" fmla="*/ 62160 h 1577664"/>
              <a:gd name="connsiteX8" fmla="*/ 3868377 w 4498323"/>
              <a:gd name="connsiteY8" fmla="*/ 345262 h 1577664"/>
              <a:gd name="connsiteX9" fmla="*/ 4498323 w 4498323"/>
              <a:gd name="connsiteY9" fmla="*/ 1577664 h 1577664"/>
              <a:gd name="connsiteX10" fmla="*/ 1569908 w 4498323"/>
              <a:gd name="connsiteY10" fmla="*/ 1419537 h 1577664"/>
              <a:gd name="connsiteX11" fmla="*/ 426055 w 4498323"/>
              <a:gd name="connsiteY11" fmla="*/ 950279 h 1577664"/>
              <a:gd name="connsiteX12" fmla="*/ 20626 w 4498323"/>
              <a:gd name="connsiteY12" fmla="*/ 543423 h 1577664"/>
              <a:gd name="connsiteX13" fmla="*/ 0 w 4498323"/>
              <a:gd name="connsiteY13" fmla="*/ 299304 h 1577664"/>
              <a:gd name="connsiteX0" fmla="*/ 0 w 4498323"/>
              <a:gd name="connsiteY0" fmla="*/ 342858 h 1621218"/>
              <a:gd name="connsiteX1" fmla="*/ 707938 w 4498323"/>
              <a:gd name="connsiteY1" fmla="*/ 73505 h 1621218"/>
              <a:gd name="connsiteX2" fmla="*/ 1239898 w 4498323"/>
              <a:gd name="connsiteY2" fmla="*/ 44261 h 1621218"/>
              <a:gd name="connsiteX3" fmla="*/ 1631370 w 4498323"/>
              <a:gd name="connsiteY3" fmla="*/ 44262 h 1621218"/>
              <a:gd name="connsiteX4" fmla="*/ 1991449 w 4498323"/>
              <a:gd name="connsiteY4" fmla="*/ 107882 h 1621218"/>
              <a:gd name="connsiteX5" fmla="*/ 1972434 w 4498323"/>
              <a:gd name="connsiteY5" fmla="*/ 8021 h 1621218"/>
              <a:gd name="connsiteX6" fmla="*/ 2328128 w 4498323"/>
              <a:gd name="connsiteY6" fmla="*/ 47224 h 1621218"/>
              <a:gd name="connsiteX7" fmla="*/ 2740639 w 4498323"/>
              <a:gd name="connsiteY7" fmla="*/ 105714 h 1621218"/>
              <a:gd name="connsiteX8" fmla="*/ 3868377 w 4498323"/>
              <a:gd name="connsiteY8" fmla="*/ 388816 h 1621218"/>
              <a:gd name="connsiteX9" fmla="*/ 4498323 w 4498323"/>
              <a:gd name="connsiteY9" fmla="*/ 1621218 h 1621218"/>
              <a:gd name="connsiteX10" fmla="*/ 1569908 w 4498323"/>
              <a:gd name="connsiteY10" fmla="*/ 1463091 h 1621218"/>
              <a:gd name="connsiteX11" fmla="*/ 426055 w 4498323"/>
              <a:gd name="connsiteY11" fmla="*/ 993833 h 1621218"/>
              <a:gd name="connsiteX12" fmla="*/ 20626 w 4498323"/>
              <a:gd name="connsiteY12" fmla="*/ 586977 h 1621218"/>
              <a:gd name="connsiteX13" fmla="*/ 0 w 4498323"/>
              <a:gd name="connsiteY13" fmla="*/ 342858 h 1621218"/>
              <a:gd name="connsiteX0" fmla="*/ 0 w 4498323"/>
              <a:gd name="connsiteY0" fmla="*/ 475607 h 1753967"/>
              <a:gd name="connsiteX1" fmla="*/ 707938 w 4498323"/>
              <a:gd name="connsiteY1" fmla="*/ 206254 h 1753967"/>
              <a:gd name="connsiteX2" fmla="*/ 1239898 w 4498323"/>
              <a:gd name="connsiteY2" fmla="*/ 177010 h 1753967"/>
              <a:gd name="connsiteX3" fmla="*/ 1631370 w 4498323"/>
              <a:gd name="connsiteY3" fmla="*/ 177011 h 1753967"/>
              <a:gd name="connsiteX4" fmla="*/ 1441434 w 4498323"/>
              <a:gd name="connsiteY4" fmla="*/ 0 h 1753967"/>
              <a:gd name="connsiteX5" fmla="*/ 1972434 w 4498323"/>
              <a:gd name="connsiteY5" fmla="*/ 140770 h 1753967"/>
              <a:gd name="connsiteX6" fmla="*/ 2328128 w 4498323"/>
              <a:gd name="connsiteY6" fmla="*/ 179973 h 1753967"/>
              <a:gd name="connsiteX7" fmla="*/ 2740639 w 4498323"/>
              <a:gd name="connsiteY7" fmla="*/ 238463 h 1753967"/>
              <a:gd name="connsiteX8" fmla="*/ 3868377 w 4498323"/>
              <a:gd name="connsiteY8" fmla="*/ 521565 h 1753967"/>
              <a:gd name="connsiteX9" fmla="*/ 4498323 w 4498323"/>
              <a:gd name="connsiteY9" fmla="*/ 1753967 h 1753967"/>
              <a:gd name="connsiteX10" fmla="*/ 1569908 w 4498323"/>
              <a:gd name="connsiteY10" fmla="*/ 1595840 h 1753967"/>
              <a:gd name="connsiteX11" fmla="*/ 426055 w 4498323"/>
              <a:gd name="connsiteY11" fmla="*/ 1126582 h 1753967"/>
              <a:gd name="connsiteX12" fmla="*/ 20626 w 4498323"/>
              <a:gd name="connsiteY12" fmla="*/ 719726 h 1753967"/>
              <a:gd name="connsiteX13" fmla="*/ 0 w 4498323"/>
              <a:gd name="connsiteY13" fmla="*/ 475607 h 1753967"/>
              <a:gd name="connsiteX0" fmla="*/ 0 w 4498323"/>
              <a:gd name="connsiteY0" fmla="*/ 552978 h 1831338"/>
              <a:gd name="connsiteX1" fmla="*/ 707938 w 4498323"/>
              <a:gd name="connsiteY1" fmla="*/ 283625 h 1831338"/>
              <a:gd name="connsiteX2" fmla="*/ 1239898 w 4498323"/>
              <a:gd name="connsiteY2" fmla="*/ 254381 h 1831338"/>
              <a:gd name="connsiteX3" fmla="*/ 1081355 w 4498323"/>
              <a:gd name="connsiteY3" fmla="*/ 0 h 1831338"/>
              <a:gd name="connsiteX4" fmla="*/ 1441434 w 4498323"/>
              <a:gd name="connsiteY4" fmla="*/ 77371 h 1831338"/>
              <a:gd name="connsiteX5" fmla="*/ 1972434 w 4498323"/>
              <a:gd name="connsiteY5" fmla="*/ 218141 h 1831338"/>
              <a:gd name="connsiteX6" fmla="*/ 2328128 w 4498323"/>
              <a:gd name="connsiteY6" fmla="*/ 257344 h 1831338"/>
              <a:gd name="connsiteX7" fmla="*/ 2740639 w 4498323"/>
              <a:gd name="connsiteY7" fmla="*/ 315834 h 1831338"/>
              <a:gd name="connsiteX8" fmla="*/ 3868377 w 4498323"/>
              <a:gd name="connsiteY8" fmla="*/ 598936 h 1831338"/>
              <a:gd name="connsiteX9" fmla="*/ 4498323 w 4498323"/>
              <a:gd name="connsiteY9" fmla="*/ 1831338 h 1831338"/>
              <a:gd name="connsiteX10" fmla="*/ 1569908 w 4498323"/>
              <a:gd name="connsiteY10" fmla="*/ 1673211 h 1831338"/>
              <a:gd name="connsiteX11" fmla="*/ 426055 w 4498323"/>
              <a:gd name="connsiteY11" fmla="*/ 1203953 h 1831338"/>
              <a:gd name="connsiteX12" fmla="*/ 20626 w 4498323"/>
              <a:gd name="connsiteY12" fmla="*/ 797097 h 1831338"/>
              <a:gd name="connsiteX13" fmla="*/ 0 w 4498323"/>
              <a:gd name="connsiteY13" fmla="*/ 552978 h 1831338"/>
              <a:gd name="connsiteX0" fmla="*/ 0 w 4498323"/>
              <a:gd name="connsiteY0" fmla="*/ 731734 h 2010094"/>
              <a:gd name="connsiteX1" fmla="*/ 707938 w 4498323"/>
              <a:gd name="connsiteY1" fmla="*/ 462381 h 2010094"/>
              <a:gd name="connsiteX2" fmla="*/ 22990 w 4498323"/>
              <a:gd name="connsiteY2" fmla="*/ 0 h 2010094"/>
              <a:gd name="connsiteX3" fmla="*/ 1081355 w 4498323"/>
              <a:gd name="connsiteY3" fmla="*/ 178756 h 2010094"/>
              <a:gd name="connsiteX4" fmla="*/ 1441434 w 4498323"/>
              <a:gd name="connsiteY4" fmla="*/ 256127 h 2010094"/>
              <a:gd name="connsiteX5" fmla="*/ 1972434 w 4498323"/>
              <a:gd name="connsiteY5" fmla="*/ 396897 h 2010094"/>
              <a:gd name="connsiteX6" fmla="*/ 2328128 w 4498323"/>
              <a:gd name="connsiteY6" fmla="*/ 436100 h 2010094"/>
              <a:gd name="connsiteX7" fmla="*/ 2740639 w 4498323"/>
              <a:gd name="connsiteY7" fmla="*/ 494590 h 2010094"/>
              <a:gd name="connsiteX8" fmla="*/ 3868377 w 4498323"/>
              <a:gd name="connsiteY8" fmla="*/ 777692 h 2010094"/>
              <a:gd name="connsiteX9" fmla="*/ 4498323 w 4498323"/>
              <a:gd name="connsiteY9" fmla="*/ 2010094 h 2010094"/>
              <a:gd name="connsiteX10" fmla="*/ 1569908 w 4498323"/>
              <a:gd name="connsiteY10" fmla="*/ 1851967 h 2010094"/>
              <a:gd name="connsiteX11" fmla="*/ 426055 w 4498323"/>
              <a:gd name="connsiteY11" fmla="*/ 1382709 h 2010094"/>
              <a:gd name="connsiteX12" fmla="*/ 20626 w 4498323"/>
              <a:gd name="connsiteY12" fmla="*/ 975853 h 2010094"/>
              <a:gd name="connsiteX13" fmla="*/ 0 w 4498323"/>
              <a:gd name="connsiteY13" fmla="*/ 731734 h 2010094"/>
              <a:gd name="connsiteX0" fmla="*/ 55208 w 4553531"/>
              <a:gd name="connsiteY0" fmla="*/ 731734 h 2010094"/>
              <a:gd name="connsiteX1" fmla="*/ 0 w 4553531"/>
              <a:gd name="connsiteY1" fmla="*/ 311127 h 2010094"/>
              <a:gd name="connsiteX2" fmla="*/ 78198 w 4553531"/>
              <a:gd name="connsiteY2" fmla="*/ 0 h 2010094"/>
              <a:gd name="connsiteX3" fmla="*/ 1136563 w 4553531"/>
              <a:gd name="connsiteY3" fmla="*/ 178756 h 2010094"/>
              <a:gd name="connsiteX4" fmla="*/ 1496642 w 4553531"/>
              <a:gd name="connsiteY4" fmla="*/ 256127 h 2010094"/>
              <a:gd name="connsiteX5" fmla="*/ 2027642 w 4553531"/>
              <a:gd name="connsiteY5" fmla="*/ 396897 h 2010094"/>
              <a:gd name="connsiteX6" fmla="*/ 2383336 w 4553531"/>
              <a:gd name="connsiteY6" fmla="*/ 436100 h 2010094"/>
              <a:gd name="connsiteX7" fmla="*/ 2795847 w 4553531"/>
              <a:gd name="connsiteY7" fmla="*/ 494590 h 2010094"/>
              <a:gd name="connsiteX8" fmla="*/ 3923585 w 4553531"/>
              <a:gd name="connsiteY8" fmla="*/ 777692 h 2010094"/>
              <a:gd name="connsiteX9" fmla="*/ 4553531 w 4553531"/>
              <a:gd name="connsiteY9" fmla="*/ 2010094 h 2010094"/>
              <a:gd name="connsiteX10" fmla="*/ 1625116 w 4553531"/>
              <a:gd name="connsiteY10" fmla="*/ 1851967 h 2010094"/>
              <a:gd name="connsiteX11" fmla="*/ 481263 w 4553531"/>
              <a:gd name="connsiteY11" fmla="*/ 1382709 h 2010094"/>
              <a:gd name="connsiteX12" fmla="*/ 75834 w 4553531"/>
              <a:gd name="connsiteY12" fmla="*/ 975853 h 2010094"/>
              <a:gd name="connsiteX13" fmla="*/ 55208 w 4553531"/>
              <a:gd name="connsiteY13" fmla="*/ 731734 h 2010094"/>
              <a:gd name="connsiteX0" fmla="*/ 55208 w 4553531"/>
              <a:gd name="connsiteY0" fmla="*/ 621731 h 1900091"/>
              <a:gd name="connsiteX1" fmla="*/ 0 w 4553531"/>
              <a:gd name="connsiteY1" fmla="*/ 201124 h 1900091"/>
              <a:gd name="connsiteX2" fmla="*/ 243202 w 4553531"/>
              <a:gd name="connsiteY2" fmla="*/ 0 h 1900091"/>
              <a:gd name="connsiteX3" fmla="*/ 1136563 w 4553531"/>
              <a:gd name="connsiteY3" fmla="*/ 68753 h 1900091"/>
              <a:gd name="connsiteX4" fmla="*/ 1496642 w 4553531"/>
              <a:gd name="connsiteY4" fmla="*/ 146124 h 1900091"/>
              <a:gd name="connsiteX5" fmla="*/ 2027642 w 4553531"/>
              <a:gd name="connsiteY5" fmla="*/ 286894 h 1900091"/>
              <a:gd name="connsiteX6" fmla="*/ 2383336 w 4553531"/>
              <a:gd name="connsiteY6" fmla="*/ 326097 h 1900091"/>
              <a:gd name="connsiteX7" fmla="*/ 2795847 w 4553531"/>
              <a:gd name="connsiteY7" fmla="*/ 384587 h 1900091"/>
              <a:gd name="connsiteX8" fmla="*/ 3923585 w 4553531"/>
              <a:gd name="connsiteY8" fmla="*/ 667689 h 1900091"/>
              <a:gd name="connsiteX9" fmla="*/ 4553531 w 4553531"/>
              <a:gd name="connsiteY9" fmla="*/ 1900091 h 1900091"/>
              <a:gd name="connsiteX10" fmla="*/ 1625116 w 4553531"/>
              <a:gd name="connsiteY10" fmla="*/ 1741964 h 1900091"/>
              <a:gd name="connsiteX11" fmla="*/ 481263 w 4553531"/>
              <a:gd name="connsiteY11" fmla="*/ 1272706 h 1900091"/>
              <a:gd name="connsiteX12" fmla="*/ 75834 w 4553531"/>
              <a:gd name="connsiteY12" fmla="*/ 865850 h 1900091"/>
              <a:gd name="connsiteX13" fmla="*/ 55208 w 4553531"/>
              <a:gd name="connsiteY13" fmla="*/ 621731 h 1900091"/>
              <a:gd name="connsiteX0" fmla="*/ 0 w 5350847"/>
              <a:gd name="connsiteY0" fmla="*/ 546104 h 1900091"/>
              <a:gd name="connsiteX1" fmla="*/ 797316 w 5350847"/>
              <a:gd name="connsiteY1" fmla="*/ 201124 h 1900091"/>
              <a:gd name="connsiteX2" fmla="*/ 1040518 w 5350847"/>
              <a:gd name="connsiteY2" fmla="*/ 0 h 1900091"/>
              <a:gd name="connsiteX3" fmla="*/ 1933879 w 5350847"/>
              <a:gd name="connsiteY3" fmla="*/ 68753 h 1900091"/>
              <a:gd name="connsiteX4" fmla="*/ 2293958 w 5350847"/>
              <a:gd name="connsiteY4" fmla="*/ 146124 h 1900091"/>
              <a:gd name="connsiteX5" fmla="*/ 2824958 w 5350847"/>
              <a:gd name="connsiteY5" fmla="*/ 286894 h 1900091"/>
              <a:gd name="connsiteX6" fmla="*/ 3180652 w 5350847"/>
              <a:gd name="connsiteY6" fmla="*/ 326097 h 1900091"/>
              <a:gd name="connsiteX7" fmla="*/ 3593163 w 5350847"/>
              <a:gd name="connsiteY7" fmla="*/ 384587 h 1900091"/>
              <a:gd name="connsiteX8" fmla="*/ 4720901 w 5350847"/>
              <a:gd name="connsiteY8" fmla="*/ 667689 h 1900091"/>
              <a:gd name="connsiteX9" fmla="*/ 5350847 w 5350847"/>
              <a:gd name="connsiteY9" fmla="*/ 1900091 h 1900091"/>
              <a:gd name="connsiteX10" fmla="*/ 2422432 w 5350847"/>
              <a:gd name="connsiteY10" fmla="*/ 1741964 h 1900091"/>
              <a:gd name="connsiteX11" fmla="*/ 1278579 w 5350847"/>
              <a:gd name="connsiteY11" fmla="*/ 1272706 h 1900091"/>
              <a:gd name="connsiteX12" fmla="*/ 873150 w 5350847"/>
              <a:gd name="connsiteY12" fmla="*/ 865850 h 1900091"/>
              <a:gd name="connsiteX13" fmla="*/ 0 w 5350847"/>
              <a:gd name="connsiteY13" fmla="*/ 546104 h 1900091"/>
              <a:gd name="connsiteX0" fmla="*/ 0 w 5350847"/>
              <a:gd name="connsiteY0" fmla="*/ 546104 h 1900091"/>
              <a:gd name="connsiteX1" fmla="*/ 797316 w 5350847"/>
              <a:gd name="connsiteY1" fmla="*/ 201124 h 1900091"/>
              <a:gd name="connsiteX2" fmla="*/ 1040518 w 5350847"/>
              <a:gd name="connsiteY2" fmla="*/ 0 h 1900091"/>
              <a:gd name="connsiteX3" fmla="*/ 1933879 w 5350847"/>
              <a:gd name="connsiteY3" fmla="*/ 68753 h 1900091"/>
              <a:gd name="connsiteX4" fmla="*/ 2293958 w 5350847"/>
              <a:gd name="connsiteY4" fmla="*/ 146124 h 1900091"/>
              <a:gd name="connsiteX5" fmla="*/ 2824958 w 5350847"/>
              <a:gd name="connsiteY5" fmla="*/ 286894 h 1900091"/>
              <a:gd name="connsiteX6" fmla="*/ 3180652 w 5350847"/>
              <a:gd name="connsiteY6" fmla="*/ 326097 h 1900091"/>
              <a:gd name="connsiteX7" fmla="*/ 3593163 w 5350847"/>
              <a:gd name="connsiteY7" fmla="*/ 384587 h 1900091"/>
              <a:gd name="connsiteX8" fmla="*/ 4720901 w 5350847"/>
              <a:gd name="connsiteY8" fmla="*/ 667689 h 1900091"/>
              <a:gd name="connsiteX9" fmla="*/ 5350847 w 5350847"/>
              <a:gd name="connsiteY9" fmla="*/ 1900091 h 1900091"/>
              <a:gd name="connsiteX10" fmla="*/ 2422432 w 5350847"/>
              <a:gd name="connsiteY10" fmla="*/ 1741964 h 1900091"/>
              <a:gd name="connsiteX11" fmla="*/ 1278579 w 5350847"/>
              <a:gd name="connsiteY11" fmla="*/ 1272706 h 1900091"/>
              <a:gd name="connsiteX12" fmla="*/ 873150 w 5350847"/>
              <a:gd name="connsiteY12" fmla="*/ 865850 h 1900091"/>
              <a:gd name="connsiteX13" fmla="*/ 0 w 5350847"/>
              <a:gd name="connsiteY13" fmla="*/ 546104 h 1900091"/>
              <a:gd name="connsiteX0" fmla="*/ 0 w 5350847"/>
              <a:gd name="connsiteY0" fmla="*/ 546104 h 1900091"/>
              <a:gd name="connsiteX1" fmla="*/ 797316 w 5350847"/>
              <a:gd name="connsiteY1" fmla="*/ 201124 h 1900091"/>
              <a:gd name="connsiteX2" fmla="*/ 1040518 w 5350847"/>
              <a:gd name="connsiteY2" fmla="*/ 0 h 1900091"/>
              <a:gd name="connsiteX3" fmla="*/ 1933879 w 5350847"/>
              <a:gd name="connsiteY3" fmla="*/ 68753 h 1900091"/>
              <a:gd name="connsiteX4" fmla="*/ 2293958 w 5350847"/>
              <a:gd name="connsiteY4" fmla="*/ 146124 h 1900091"/>
              <a:gd name="connsiteX5" fmla="*/ 2824958 w 5350847"/>
              <a:gd name="connsiteY5" fmla="*/ 286894 h 1900091"/>
              <a:gd name="connsiteX6" fmla="*/ 3180652 w 5350847"/>
              <a:gd name="connsiteY6" fmla="*/ 326097 h 1900091"/>
              <a:gd name="connsiteX7" fmla="*/ 3593163 w 5350847"/>
              <a:gd name="connsiteY7" fmla="*/ 384587 h 1900091"/>
              <a:gd name="connsiteX8" fmla="*/ 4720901 w 5350847"/>
              <a:gd name="connsiteY8" fmla="*/ 667689 h 1900091"/>
              <a:gd name="connsiteX9" fmla="*/ 5350847 w 5350847"/>
              <a:gd name="connsiteY9" fmla="*/ 1900091 h 1900091"/>
              <a:gd name="connsiteX10" fmla="*/ 2422432 w 5350847"/>
              <a:gd name="connsiteY10" fmla="*/ 1741964 h 1900091"/>
              <a:gd name="connsiteX11" fmla="*/ 1278579 w 5350847"/>
              <a:gd name="connsiteY11" fmla="*/ 1272706 h 1900091"/>
              <a:gd name="connsiteX12" fmla="*/ 873150 w 5350847"/>
              <a:gd name="connsiteY12" fmla="*/ 865850 h 1900091"/>
              <a:gd name="connsiteX13" fmla="*/ 0 w 5350847"/>
              <a:gd name="connsiteY13" fmla="*/ 546104 h 1900091"/>
              <a:gd name="connsiteX0" fmla="*/ 0 w 5350847"/>
              <a:gd name="connsiteY0" fmla="*/ 779948 h 2133935"/>
              <a:gd name="connsiteX1" fmla="*/ 797316 w 5350847"/>
              <a:gd name="connsiteY1" fmla="*/ 434968 h 2133935"/>
              <a:gd name="connsiteX2" fmla="*/ 1040518 w 5350847"/>
              <a:gd name="connsiteY2" fmla="*/ 233844 h 2133935"/>
              <a:gd name="connsiteX3" fmla="*/ 1933879 w 5350847"/>
              <a:gd name="connsiteY3" fmla="*/ 302597 h 2133935"/>
              <a:gd name="connsiteX4" fmla="*/ 2293958 w 5350847"/>
              <a:gd name="connsiteY4" fmla="*/ 379968 h 2133935"/>
              <a:gd name="connsiteX5" fmla="*/ 2824958 w 5350847"/>
              <a:gd name="connsiteY5" fmla="*/ 520738 h 2133935"/>
              <a:gd name="connsiteX6" fmla="*/ 3180652 w 5350847"/>
              <a:gd name="connsiteY6" fmla="*/ 559941 h 2133935"/>
              <a:gd name="connsiteX7" fmla="*/ 3593163 w 5350847"/>
              <a:gd name="connsiteY7" fmla="*/ 618431 h 2133935"/>
              <a:gd name="connsiteX8" fmla="*/ 4803403 w 5350847"/>
              <a:gd name="connsiteY8" fmla="*/ 7758 h 2133935"/>
              <a:gd name="connsiteX9" fmla="*/ 5350847 w 5350847"/>
              <a:gd name="connsiteY9" fmla="*/ 2133935 h 2133935"/>
              <a:gd name="connsiteX10" fmla="*/ 2422432 w 5350847"/>
              <a:gd name="connsiteY10" fmla="*/ 1975808 h 2133935"/>
              <a:gd name="connsiteX11" fmla="*/ 1278579 w 5350847"/>
              <a:gd name="connsiteY11" fmla="*/ 1506550 h 2133935"/>
              <a:gd name="connsiteX12" fmla="*/ 873150 w 5350847"/>
              <a:gd name="connsiteY12" fmla="*/ 1099694 h 2133935"/>
              <a:gd name="connsiteX13" fmla="*/ 0 w 5350847"/>
              <a:gd name="connsiteY13" fmla="*/ 779948 h 2133935"/>
              <a:gd name="connsiteX0" fmla="*/ 0 w 5350847"/>
              <a:gd name="connsiteY0" fmla="*/ 791305 h 2145292"/>
              <a:gd name="connsiteX1" fmla="*/ 797316 w 5350847"/>
              <a:gd name="connsiteY1" fmla="*/ 446325 h 2145292"/>
              <a:gd name="connsiteX2" fmla="*/ 1040518 w 5350847"/>
              <a:gd name="connsiteY2" fmla="*/ 245201 h 2145292"/>
              <a:gd name="connsiteX3" fmla="*/ 1933879 w 5350847"/>
              <a:gd name="connsiteY3" fmla="*/ 313954 h 2145292"/>
              <a:gd name="connsiteX4" fmla="*/ 2293958 w 5350847"/>
              <a:gd name="connsiteY4" fmla="*/ 391325 h 2145292"/>
              <a:gd name="connsiteX5" fmla="*/ 2824958 w 5350847"/>
              <a:gd name="connsiteY5" fmla="*/ 532095 h 2145292"/>
              <a:gd name="connsiteX6" fmla="*/ 3180652 w 5350847"/>
              <a:gd name="connsiteY6" fmla="*/ 571298 h 2145292"/>
              <a:gd name="connsiteX7" fmla="*/ 3916297 w 5350847"/>
              <a:gd name="connsiteY7" fmla="*/ 121024 h 2145292"/>
              <a:gd name="connsiteX8" fmla="*/ 4803403 w 5350847"/>
              <a:gd name="connsiteY8" fmla="*/ 19115 h 2145292"/>
              <a:gd name="connsiteX9" fmla="*/ 5350847 w 5350847"/>
              <a:gd name="connsiteY9" fmla="*/ 2145292 h 2145292"/>
              <a:gd name="connsiteX10" fmla="*/ 2422432 w 5350847"/>
              <a:gd name="connsiteY10" fmla="*/ 1987165 h 2145292"/>
              <a:gd name="connsiteX11" fmla="*/ 1278579 w 5350847"/>
              <a:gd name="connsiteY11" fmla="*/ 1517907 h 2145292"/>
              <a:gd name="connsiteX12" fmla="*/ 873150 w 5350847"/>
              <a:gd name="connsiteY12" fmla="*/ 1111051 h 2145292"/>
              <a:gd name="connsiteX13" fmla="*/ 0 w 5350847"/>
              <a:gd name="connsiteY13" fmla="*/ 791305 h 2145292"/>
              <a:gd name="connsiteX0" fmla="*/ 0 w 5350847"/>
              <a:gd name="connsiteY0" fmla="*/ 791305 h 2145292"/>
              <a:gd name="connsiteX1" fmla="*/ 797316 w 5350847"/>
              <a:gd name="connsiteY1" fmla="*/ 446325 h 2145292"/>
              <a:gd name="connsiteX2" fmla="*/ 1040518 w 5350847"/>
              <a:gd name="connsiteY2" fmla="*/ 245201 h 2145292"/>
              <a:gd name="connsiteX3" fmla="*/ 1933879 w 5350847"/>
              <a:gd name="connsiteY3" fmla="*/ 313954 h 2145292"/>
              <a:gd name="connsiteX4" fmla="*/ 2293958 w 5350847"/>
              <a:gd name="connsiteY4" fmla="*/ 391325 h 2145292"/>
              <a:gd name="connsiteX5" fmla="*/ 2824958 w 5350847"/>
              <a:gd name="connsiteY5" fmla="*/ 532095 h 2145292"/>
              <a:gd name="connsiteX6" fmla="*/ 3249404 w 5350847"/>
              <a:gd name="connsiteY6" fmla="*/ 220663 h 2145292"/>
              <a:gd name="connsiteX7" fmla="*/ 3916297 w 5350847"/>
              <a:gd name="connsiteY7" fmla="*/ 121024 h 2145292"/>
              <a:gd name="connsiteX8" fmla="*/ 4803403 w 5350847"/>
              <a:gd name="connsiteY8" fmla="*/ 19115 h 2145292"/>
              <a:gd name="connsiteX9" fmla="*/ 5350847 w 5350847"/>
              <a:gd name="connsiteY9" fmla="*/ 2145292 h 2145292"/>
              <a:gd name="connsiteX10" fmla="*/ 2422432 w 5350847"/>
              <a:gd name="connsiteY10" fmla="*/ 1987165 h 2145292"/>
              <a:gd name="connsiteX11" fmla="*/ 1278579 w 5350847"/>
              <a:gd name="connsiteY11" fmla="*/ 1517907 h 2145292"/>
              <a:gd name="connsiteX12" fmla="*/ 873150 w 5350847"/>
              <a:gd name="connsiteY12" fmla="*/ 1111051 h 2145292"/>
              <a:gd name="connsiteX13" fmla="*/ 0 w 5350847"/>
              <a:gd name="connsiteY13" fmla="*/ 791305 h 2145292"/>
              <a:gd name="connsiteX0" fmla="*/ 0 w 5350847"/>
              <a:gd name="connsiteY0" fmla="*/ 791305 h 2145292"/>
              <a:gd name="connsiteX1" fmla="*/ 797316 w 5350847"/>
              <a:gd name="connsiteY1" fmla="*/ 446325 h 2145292"/>
              <a:gd name="connsiteX2" fmla="*/ 1040518 w 5350847"/>
              <a:gd name="connsiteY2" fmla="*/ 245201 h 2145292"/>
              <a:gd name="connsiteX3" fmla="*/ 1933879 w 5350847"/>
              <a:gd name="connsiteY3" fmla="*/ 313954 h 2145292"/>
              <a:gd name="connsiteX4" fmla="*/ 2293958 w 5350847"/>
              <a:gd name="connsiteY4" fmla="*/ 391325 h 2145292"/>
              <a:gd name="connsiteX5" fmla="*/ 2680579 w 5350847"/>
              <a:gd name="connsiteY5" fmla="*/ 263963 h 2145292"/>
              <a:gd name="connsiteX6" fmla="*/ 3249404 w 5350847"/>
              <a:gd name="connsiteY6" fmla="*/ 220663 h 2145292"/>
              <a:gd name="connsiteX7" fmla="*/ 3916297 w 5350847"/>
              <a:gd name="connsiteY7" fmla="*/ 121024 h 2145292"/>
              <a:gd name="connsiteX8" fmla="*/ 4803403 w 5350847"/>
              <a:gd name="connsiteY8" fmla="*/ 19115 h 2145292"/>
              <a:gd name="connsiteX9" fmla="*/ 5350847 w 5350847"/>
              <a:gd name="connsiteY9" fmla="*/ 2145292 h 2145292"/>
              <a:gd name="connsiteX10" fmla="*/ 2422432 w 5350847"/>
              <a:gd name="connsiteY10" fmla="*/ 1987165 h 2145292"/>
              <a:gd name="connsiteX11" fmla="*/ 1278579 w 5350847"/>
              <a:gd name="connsiteY11" fmla="*/ 1517907 h 2145292"/>
              <a:gd name="connsiteX12" fmla="*/ 873150 w 5350847"/>
              <a:gd name="connsiteY12" fmla="*/ 1111051 h 2145292"/>
              <a:gd name="connsiteX13" fmla="*/ 0 w 5350847"/>
              <a:gd name="connsiteY13" fmla="*/ 791305 h 2145292"/>
              <a:gd name="connsiteX0" fmla="*/ 0 w 5350847"/>
              <a:gd name="connsiteY0" fmla="*/ 791305 h 2145292"/>
              <a:gd name="connsiteX1" fmla="*/ 797316 w 5350847"/>
              <a:gd name="connsiteY1" fmla="*/ 446325 h 2145292"/>
              <a:gd name="connsiteX2" fmla="*/ 1040518 w 5350847"/>
              <a:gd name="connsiteY2" fmla="*/ 245201 h 2145292"/>
              <a:gd name="connsiteX3" fmla="*/ 1933879 w 5350847"/>
              <a:gd name="connsiteY3" fmla="*/ 313954 h 2145292"/>
              <a:gd name="connsiteX4" fmla="*/ 2259582 w 5350847"/>
              <a:gd name="connsiteY4" fmla="*/ 301948 h 2145292"/>
              <a:gd name="connsiteX5" fmla="*/ 2680579 w 5350847"/>
              <a:gd name="connsiteY5" fmla="*/ 263963 h 2145292"/>
              <a:gd name="connsiteX6" fmla="*/ 3249404 w 5350847"/>
              <a:gd name="connsiteY6" fmla="*/ 220663 h 2145292"/>
              <a:gd name="connsiteX7" fmla="*/ 3916297 w 5350847"/>
              <a:gd name="connsiteY7" fmla="*/ 121024 h 2145292"/>
              <a:gd name="connsiteX8" fmla="*/ 4803403 w 5350847"/>
              <a:gd name="connsiteY8" fmla="*/ 19115 h 2145292"/>
              <a:gd name="connsiteX9" fmla="*/ 5350847 w 5350847"/>
              <a:gd name="connsiteY9" fmla="*/ 2145292 h 2145292"/>
              <a:gd name="connsiteX10" fmla="*/ 2422432 w 5350847"/>
              <a:gd name="connsiteY10" fmla="*/ 1987165 h 2145292"/>
              <a:gd name="connsiteX11" fmla="*/ 1278579 w 5350847"/>
              <a:gd name="connsiteY11" fmla="*/ 1517907 h 2145292"/>
              <a:gd name="connsiteX12" fmla="*/ 873150 w 5350847"/>
              <a:gd name="connsiteY12" fmla="*/ 1111051 h 2145292"/>
              <a:gd name="connsiteX13" fmla="*/ 0 w 5350847"/>
              <a:gd name="connsiteY13" fmla="*/ 791305 h 2145292"/>
              <a:gd name="connsiteX0" fmla="*/ 0 w 5350847"/>
              <a:gd name="connsiteY0" fmla="*/ 791305 h 2145292"/>
              <a:gd name="connsiteX1" fmla="*/ 797316 w 5350847"/>
              <a:gd name="connsiteY1" fmla="*/ 446325 h 2145292"/>
              <a:gd name="connsiteX2" fmla="*/ 992392 w 5350847"/>
              <a:gd name="connsiteY2" fmla="*/ 403330 h 2145292"/>
              <a:gd name="connsiteX3" fmla="*/ 1933879 w 5350847"/>
              <a:gd name="connsiteY3" fmla="*/ 313954 h 2145292"/>
              <a:gd name="connsiteX4" fmla="*/ 2259582 w 5350847"/>
              <a:gd name="connsiteY4" fmla="*/ 301948 h 2145292"/>
              <a:gd name="connsiteX5" fmla="*/ 2680579 w 5350847"/>
              <a:gd name="connsiteY5" fmla="*/ 263963 h 2145292"/>
              <a:gd name="connsiteX6" fmla="*/ 3249404 w 5350847"/>
              <a:gd name="connsiteY6" fmla="*/ 220663 h 2145292"/>
              <a:gd name="connsiteX7" fmla="*/ 3916297 w 5350847"/>
              <a:gd name="connsiteY7" fmla="*/ 121024 h 2145292"/>
              <a:gd name="connsiteX8" fmla="*/ 4803403 w 5350847"/>
              <a:gd name="connsiteY8" fmla="*/ 19115 h 2145292"/>
              <a:gd name="connsiteX9" fmla="*/ 5350847 w 5350847"/>
              <a:gd name="connsiteY9" fmla="*/ 2145292 h 2145292"/>
              <a:gd name="connsiteX10" fmla="*/ 2422432 w 5350847"/>
              <a:gd name="connsiteY10" fmla="*/ 1987165 h 2145292"/>
              <a:gd name="connsiteX11" fmla="*/ 1278579 w 5350847"/>
              <a:gd name="connsiteY11" fmla="*/ 1517907 h 2145292"/>
              <a:gd name="connsiteX12" fmla="*/ 873150 w 5350847"/>
              <a:gd name="connsiteY12" fmla="*/ 1111051 h 2145292"/>
              <a:gd name="connsiteX13" fmla="*/ 0 w 5350847"/>
              <a:gd name="connsiteY13" fmla="*/ 791305 h 2145292"/>
              <a:gd name="connsiteX0" fmla="*/ 0 w 5350847"/>
              <a:gd name="connsiteY0" fmla="*/ 791305 h 2145292"/>
              <a:gd name="connsiteX1" fmla="*/ 797316 w 5350847"/>
              <a:gd name="connsiteY1" fmla="*/ 446325 h 2145292"/>
              <a:gd name="connsiteX2" fmla="*/ 992392 w 5350847"/>
              <a:gd name="connsiteY2" fmla="*/ 403330 h 2145292"/>
              <a:gd name="connsiteX3" fmla="*/ 1913253 w 5350847"/>
              <a:gd name="connsiteY3" fmla="*/ 327704 h 2145292"/>
              <a:gd name="connsiteX4" fmla="*/ 2259582 w 5350847"/>
              <a:gd name="connsiteY4" fmla="*/ 301948 h 2145292"/>
              <a:gd name="connsiteX5" fmla="*/ 2680579 w 5350847"/>
              <a:gd name="connsiteY5" fmla="*/ 263963 h 2145292"/>
              <a:gd name="connsiteX6" fmla="*/ 3249404 w 5350847"/>
              <a:gd name="connsiteY6" fmla="*/ 220663 h 2145292"/>
              <a:gd name="connsiteX7" fmla="*/ 3916297 w 5350847"/>
              <a:gd name="connsiteY7" fmla="*/ 121024 h 2145292"/>
              <a:gd name="connsiteX8" fmla="*/ 4803403 w 5350847"/>
              <a:gd name="connsiteY8" fmla="*/ 19115 h 2145292"/>
              <a:gd name="connsiteX9" fmla="*/ 5350847 w 5350847"/>
              <a:gd name="connsiteY9" fmla="*/ 2145292 h 2145292"/>
              <a:gd name="connsiteX10" fmla="*/ 2422432 w 5350847"/>
              <a:gd name="connsiteY10" fmla="*/ 1987165 h 2145292"/>
              <a:gd name="connsiteX11" fmla="*/ 1278579 w 5350847"/>
              <a:gd name="connsiteY11" fmla="*/ 1517907 h 2145292"/>
              <a:gd name="connsiteX12" fmla="*/ 873150 w 5350847"/>
              <a:gd name="connsiteY12" fmla="*/ 1111051 h 2145292"/>
              <a:gd name="connsiteX13" fmla="*/ 0 w 5350847"/>
              <a:gd name="connsiteY13" fmla="*/ 791305 h 2145292"/>
              <a:gd name="connsiteX0" fmla="*/ 0 w 5350847"/>
              <a:gd name="connsiteY0" fmla="*/ 791305 h 2145292"/>
              <a:gd name="connsiteX1" fmla="*/ 797316 w 5350847"/>
              <a:gd name="connsiteY1" fmla="*/ 446325 h 2145292"/>
              <a:gd name="connsiteX2" fmla="*/ 992392 w 5350847"/>
              <a:gd name="connsiteY2" fmla="*/ 403330 h 2145292"/>
              <a:gd name="connsiteX3" fmla="*/ 1940754 w 5350847"/>
              <a:gd name="connsiteY3" fmla="*/ 492709 h 2145292"/>
              <a:gd name="connsiteX4" fmla="*/ 2259582 w 5350847"/>
              <a:gd name="connsiteY4" fmla="*/ 301948 h 2145292"/>
              <a:gd name="connsiteX5" fmla="*/ 2680579 w 5350847"/>
              <a:gd name="connsiteY5" fmla="*/ 263963 h 2145292"/>
              <a:gd name="connsiteX6" fmla="*/ 3249404 w 5350847"/>
              <a:gd name="connsiteY6" fmla="*/ 220663 h 2145292"/>
              <a:gd name="connsiteX7" fmla="*/ 3916297 w 5350847"/>
              <a:gd name="connsiteY7" fmla="*/ 121024 h 2145292"/>
              <a:gd name="connsiteX8" fmla="*/ 4803403 w 5350847"/>
              <a:gd name="connsiteY8" fmla="*/ 19115 h 2145292"/>
              <a:gd name="connsiteX9" fmla="*/ 5350847 w 5350847"/>
              <a:gd name="connsiteY9" fmla="*/ 2145292 h 2145292"/>
              <a:gd name="connsiteX10" fmla="*/ 2422432 w 5350847"/>
              <a:gd name="connsiteY10" fmla="*/ 1987165 h 2145292"/>
              <a:gd name="connsiteX11" fmla="*/ 1278579 w 5350847"/>
              <a:gd name="connsiteY11" fmla="*/ 1517907 h 2145292"/>
              <a:gd name="connsiteX12" fmla="*/ 873150 w 5350847"/>
              <a:gd name="connsiteY12" fmla="*/ 1111051 h 2145292"/>
              <a:gd name="connsiteX13" fmla="*/ 0 w 5350847"/>
              <a:gd name="connsiteY13" fmla="*/ 791305 h 2145292"/>
              <a:gd name="connsiteX0" fmla="*/ 0 w 5350847"/>
              <a:gd name="connsiteY0" fmla="*/ 670281 h 2024268"/>
              <a:gd name="connsiteX1" fmla="*/ 797316 w 5350847"/>
              <a:gd name="connsiteY1" fmla="*/ 325301 h 2024268"/>
              <a:gd name="connsiteX2" fmla="*/ 992392 w 5350847"/>
              <a:gd name="connsiteY2" fmla="*/ 282306 h 2024268"/>
              <a:gd name="connsiteX3" fmla="*/ 1940754 w 5350847"/>
              <a:gd name="connsiteY3" fmla="*/ 371685 h 2024268"/>
              <a:gd name="connsiteX4" fmla="*/ 2259582 w 5350847"/>
              <a:gd name="connsiteY4" fmla="*/ 180924 h 2024268"/>
              <a:gd name="connsiteX5" fmla="*/ 2680579 w 5350847"/>
              <a:gd name="connsiteY5" fmla="*/ 142939 h 2024268"/>
              <a:gd name="connsiteX6" fmla="*/ 3249404 w 5350847"/>
              <a:gd name="connsiteY6" fmla="*/ 99639 h 2024268"/>
              <a:gd name="connsiteX7" fmla="*/ 3916297 w 5350847"/>
              <a:gd name="connsiteY7" fmla="*/ 0 h 2024268"/>
              <a:gd name="connsiteX8" fmla="*/ 5064660 w 5350847"/>
              <a:gd name="connsiteY8" fmla="*/ 63095 h 2024268"/>
              <a:gd name="connsiteX9" fmla="*/ 5350847 w 5350847"/>
              <a:gd name="connsiteY9" fmla="*/ 2024268 h 2024268"/>
              <a:gd name="connsiteX10" fmla="*/ 2422432 w 5350847"/>
              <a:gd name="connsiteY10" fmla="*/ 1866141 h 2024268"/>
              <a:gd name="connsiteX11" fmla="*/ 1278579 w 5350847"/>
              <a:gd name="connsiteY11" fmla="*/ 1396883 h 2024268"/>
              <a:gd name="connsiteX12" fmla="*/ 873150 w 5350847"/>
              <a:gd name="connsiteY12" fmla="*/ 990027 h 2024268"/>
              <a:gd name="connsiteX13" fmla="*/ 0 w 5350847"/>
              <a:gd name="connsiteY13" fmla="*/ 670281 h 2024268"/>
              <a:gd name="connsiteX0" fmla="*/ 0 w 5350847"/>
              <a:gd name="connsiteY0" fmla="*/ 625223 h 1979210"/>
              <a:gd name="connsiteX1" fmla="*/ 797316 w 5350847"/>
              <a:gd name="connsiteY1" fmla="*/ 280243 h 1979210"/>
              <a:gd name="connsiteX2" fmla="*/ 992392 w 5350847"/>
              <a:gd name="connsiteY2" fmla="*/ 237248 h 1979210"/>
              <a:gd name="connsiteX3" fmla="*/ 1940754 w 5350847"/>
              <a:gd name="connsiteY3" fmla="*/ 326627 h 1979210"/>
              <a:gd name="connsiteX4" fmla="*/ 2259582 w 5350847"/>
              <a:gd name="connsiteY4" fmla="*/ 135866 h 1979210"/>
              <a:gd name="connsiteX5" fmla="*/ 2680579 w 5350847"/>
              <a:gd name="connsiteY5" fmla="*/ 97881 h 1979210"/>
              <a:gd name="connsiteX6" fmla="*/ 3249404 w 5350847"/>
              <a:gd name="connsiteY6" fmla="*/ 54581 h 1979210"/>
              <a:gd name="connsiteX7" fmla="*/ 3964424 w 5350847"/>
              <a:gd name="connsiteY7" fmla="*/ 140572 h 1979210"/>
              <a:gd name="connsiteX8" fmla="*/ 5064660 w 5350847"/>
              <a:gd name="connsiteY8" fmla="*/ 18037 h 1979210"/>
              <a:gd name="connsiteX9" fmla="*/ 5350847 w 5350847"/>
              <a:gd name="connsiteY9" fmla="*/ 1979210 h 1979210"/>
              <a:gd name="connsiteX10" fmla="*/ 2422432 w 5350847"/>
              <a:gd name="connsiteY10" fmla="*/ 1821083 h 1979210"/>
              <a:gd name="connsiteX11" fmla="*/ 1278579 w 5350847"/>
              <a:gd name="connsiteY11" fmla="*/ 1351825 h 1979210"/>
              <a:gd name="connsiteX12" fmla="*/ 873150 w 5350847"/>
              <a:gd name="connsiteY12" fmla="*/ 944969 h 1979210"/>
              <a:gd name="connsiteX13" fmla="*/ 0 w 5350847"/>
              <a:gd name="connsiteY13" fmla="*/ 625223 h 1979210"/>
              <a:gd name="connsiteX0" fmla="*/ 0 w 5350847"/>
              <a:gd name="connsiteY0" fmla="*/ 625223 h 1979210"/>
              <a:gd name="connsiteX1" fmla="*/ 797316 w 5350847"/>
              <a:gd name="connsiteY1" fmla="*/ 280243 h 1979210"/>
              <a:gd name="connsiteX2" fmla="*/ 992392 w 5350847"/>
              <a:gd name="connsiteY2" fmla="*/ 237248 h 1979210"/>
              <a:gd name="connsiteX3" fmla="*/ 1940754 w 5350847"/>
              <a:gd name="connsiteY3" fmla="*/ 326627 h 1979210"/>
              <a:gd name="connsiteX4" fmla="*/ 2259582 w 5350847"/>
              <a:gd name="connsiteY4" fmla="*/ 135866 h 1979210"/>
              <a:gd name="connsiteX5" fmla="*/ 2680579 w 5350847"/>
              <a:gd name="connsiteY5" fmla="*/ 97881 h 1979210"/>
              <a:gd name="connsiteX6" fmla="*/ 3180652 w 5350847"/>
              <a:gd name="connsiteY6" fmla="*/ 253961 h 1979210"/>
              <a:gd name="connsiteX7" fmla="*/ 3964424 w 5350847"/>
              <a:gd name="connsiteY7" fmla="*/ 140572 h 1979210"/>
              <a:gd name="connsiteX8" fmla="*/ 5064660 w 5350847"/>
              <a:gd name="connsiteY8" fmla="*/ 18037 h 1979210"/>
              <a:gd name="connsiteX9" fmla="*/ 5350847 w 5350847"/>
              <a:gd name="connsiteY9" fmla="*/ 1979210 h 1979210"/>
              <a:gd name="connsiteX10" fmla="*/ 2422432 w 5350847"/>
              <a:gd name="connsiteY10" fmla="*/ 1821083 h 1979210"/>
              <a:gd name="connsiteX11" fmla="*/ 1278579 w 5350847"/>
              <a:gd name="connsiteY11" fmla="*/ 1351825 h 1979210"/>
              <a:gd name="connsiteX12" fmla="*/ 873150 w 5350847"/>
              <a:gd name="connsiteY12" fmla="*/ 944969 h 1979210"/>
              <a:gd name="connsiteX13" fmla="*/ 0 w 5350847"/>
              <a:gd name="connsiteY13" fmla="*/ 625223 h 1979210"/>
              <a:gd name="connsiteX0" fmla="*/ 0 w 5350847"/>
              <a:gd name="connsiteY0" fmla="*/ 625223 h 1979210"/>
              <a:gd name="connsiteX1" fmla="*/ 797316 w 5350847"/>
              <a:gd name="connsiteY1" fmla="*/ 280243 h 1979210"/>
              <a:gd name="connsiteX2" fmla="*/ 992392 w 5350847"/>
              <a:gd name="connsiteY2" fmla="*/ 237248 h 1979210"/>
              <a:gd name="connsiteX3" fmla="*/ 1940754 w 5350847"/>
              <a:gd name="connsiteY3" fmla="*/ 326627 h 1979210"/>
              <a:gd name="connsiteX4" fmla="*/ 2259582 w 5350847"/>
              <a:gd name="connsiteY4" fmla="*/ 135866 h 1979210"/>
              <a:gd name="connsiteX5" fmla="*/ 2646203 w 5350847"/>
              <a:gd name="connsiteY5" fmla="*/ 262886 h 1979210"/>
              <a:gd name="connsiteX6" fmla="*/ 3180652 w 5350847"/>
              <a:gd name="connsiteY6" fmla="*/ 253961 h 1979210"/>
              <a:gd name="connsiteX7" fmla="*/ 3964424 w 5350847"/>
              <a:gd name="connsiteY7" fmla="*/ 140572 h 1979210"/>
              <a:gd name="connsiteX8" fmla="*/ 5064660 w 5350847"/>
              <a:gd name="connsiteY8" fmla="*/ 18037 h 1979210"/>
              <a:gd name="connsiteX9" fmla="*/ 5350847 w 5350847"/>
              <a:gd name="connsiteY9" fmla="*/ 1979210 h 1979210"/>
              <a:gd name="connsiteX10" fmla="*/ 2422432 w 5350847"/>
              <a:gd name="connsiteY10" fmla="*/ 1821083 h 1979210"/>
              <a:gd name="connsiteX11" fmla="*/ 1278579 w 5350847"/>
              <a:gd name="connsiteY11" fmla="*/ 1351825 h 1979210"/>
              <a:gd name="connsiteX12" fmla="*/ 873150 w 5350847"/>
              <a:gd name="connsiteY12" fmla="*/ 944969 h 1979210"/>
              <a:gd name="connsiteX13" fmla="*/ 0 w 5350847"/>
              <a:gd name="connsiteY13" fmla="*/ 625223 h 1979210"/>
              <a:gd name="connsiteX0" fmla="*/ 0 w 5350847"/>
              <a:gd name="connsiteY0" fmla="*/ 625223 h 1979210"/>
              <a:gd name="connsiteX1" fmla="*/ 797316 w 5350847"/>
              <a:gd name="connsiteY1" fmla="*/ 280243 h 1979210"/>
              <a:gd name="connsiteX2" fmla="*/ 992392 w 5350847"/>
              <a:gd name="connsiteY2" fmla="*/ 237248 h 1979210"/>
              <a:gd name="connsiteX3" fmla="*/ 1940754 w 5350847"/>
              <a:gd name="connsiteY3" fmla="*/ 326627 h 1979210"/>
              <a:gd name="connsiteX4" fmla="*/ 2252707 w 5350847"/>
              <a:gd name="connsiteY4" fmla="*/ 273370 h 1979210"/>
              <a:gd name="connsiteX5" fmla="*/ 2646203 w 5350847"/>
              <a:gd name="connsiteY5" fmla="*/ 262886 h 1979210"/>
              <a:gd name="connsiteX6" fmla="*/ 3180652 w 5350847"/>
              <a:gd name="connsiteY6" fmla="*/ 253961 h 1979210"/>
              <a:gd name="connsiteX7" fmla="*/ 3964424 w 5350847"/>
              <a:gd name="connsiteY7" fmla="*/ 140572 h 1979210"/>
              <a:gd name="connsiteX8" fmla="*/ 5064660 w 5350847"/>
              <a:gd name="connsiteY8" fmla="*/ 18037 h 1979210"/>
              <a:gd name="connsiteX9" fmla="*/ 5350847 w 5350847"/>
              <a:gd name="connsiteY9" fmla="*/ 1979210 h 1979210"/>
              <a:gd name="connsiteX10" fmla="*/ 2422432 w 5350847"/>
              <a:gd name="connsiteY10" fmla="*/ 1821083 h 1979210"/>
              <a:gd name="connsiteX11" fmla="*/ 1278579 w 5350847"/>
              <a:gd name="connsiteY11" fmla="*/ 1351825 h 1979210"/>
              <a:gd name="connsiteX12" fmla="*/ 873150 w 5350847"/>
              <a:gd name="connsiteY12" fmla="*/ 944969 h 1979210"/>
              <a:gd name="connsiteX13" fmla="*/ 0 w 5350847"/>
              <a:gd name="connsiteY13" fmla="*/ 625223 h 1979210"/>
              <a:gd name="connsiteX0" fmla="*/ 0 w 5350847"/>
              <a:gd name="connsiteY0" fmla="*/ 625223 h 1979210"/>
              <a:gd name="connsiteX1" fmla="*/ 797316 w 5350847"/>
              <a:gd name="connsiteY1" fmla="*/ 280243 h 1979210"/>
              <a:gd name="connsiteX2" fmla="*/ 992392 w 5350847"/>
              <a:gd name="connsiteY2" fmla="*/ 237248 h 1979210"/>
              <a:gd name="connsiteX3" fmla="*/ 1940754 w 5350847"/>
              <a:gd name="connsiteY3" fmla="*/ 326627 h 1979210"/>
              <a:gd name="connsiteX4" fmla="*/ 2252707 w 5350847"/>
              <a:gd name="connsiteY4" fmla="*/ 273370 h 1979210"/>
              <a:gd name="connsiteX5" fmla="*/ 2646203 w 5350847"/>
              <a:gd name="connsiteY5" fmla="*/ 262886 h 1979210"/>
              <a:gd name="connsiteX6" fmla="*/ 3180652 w 5350847"/>
              <a:gd name="connsiteY6" fmla="*/ 253961 h 1979210"/>
              <a:gd name="connsiteX7" fmla="*/ 3964424 w 5350847"/>
              <a:gd name="connsiteY7" fmla="*/ 140572 h 1979210"/>
              <a:gd name="connsiteX8" fmla="*/ 5064660 w 5350847"/>
              <a:gd name="connsiteY8" fmla="*/ 18037 h 1979210"/>
              <a:gd name="connsiteX9" fmla="*/ 5350847 w 5350847"/>
              <a:gd name="connsiteY9" fmla="*/ 1979210 h 1979210"/>
              <a:gd name="connsiteX10" fmla="*/ 2422432 w 5350847"/>
              <a:gd name="connsiteY10" fmla="*/ 1821083 h 1979210"/>
              <a:gd name="connsiteX11" fmla="*/ 1120450 w 5350847"/>
              <a:gd name="connsiteY11" fmla="*/ 1475578 h 1979210"/>
              <a:gd name="connsiteX12" fmla="*/ 873150 w 5350847"/>
              <a:gd name="connsiteY12" fmla="*/ 944969 h 1979210"/>
              <a:gd name="connsiteX13" fmla="*/ 0 w 5350847"/>
              <a:gd name="connsiteY13" fmla="*/ 625223 h 1979210"/>
              <a:gd name="connsiteX0" fmla="*/ 0 w 5350847"/>
              <a:gd name="connsiteY0" fmla="*/ 625223 h 1979210"/>
              <a:gd name="connsiteX1" fmla="*/ 797316 w 5350847"/>
              <a:gd name="connsiteY1" fmla="*/ 280243 h 1979210"/>
              <a:gd name="connsiteX2" fmla="*/ 992392 w 5350847"/>
              <a:gd name="connsiteY2" fmla="*/ 237248 h 1979210"/>
              <a:gd name="connsiteX3" fmla="*/ 1940754 w 5350847"/>
              <a:gd name="connsiteY3" fmla="*/ 326627 h 1979210"/>
              <a:gd name="connsiteX4" fmla="*/ 2252707 w 5350847"/>
              <a:gd name="connsiteY4" fmla="*/ 273370 h 1979210"/>
              <a:gd name="connsiteX5" fmla="*/ 2646203 w 5350847"/>
              <a:gd name="connsiteY5" fmla="*/ 262886 h 1979210"/>
              <a:gd name="connsiteX6" fmla="*/ 3180652 w 5350847"/>
              <a:gd name="connsiteY6" fmla="*/ 253961 h 1979210"/>
              <a:gd name="connsiteX7" fmla="*/ 3964424 w 5350847"/>
              <a:gd name="connsiteY7" fmla="*/ 140572 h 1979210"/>
              <a:gd name="connsiteX8" fmla="*/ 5064660 w 5350847"/>
              <a:gd name="connsiteY8" fmla="*/ 18037 h 1979210"/>
              <a:gd name="connsiteX9" fmla="*/ 5350847 w 5350847"/>
              <a:gd name="connsiteY9" fmla="*/ 1979210 h 1979210"/>
              <a:gd name="connsiteX10" fmla="*/ 2429307 w 5350847"/>
              <a:gd name="connsiteY10" fmla="*/ 1463573 h 1979210"/>
              <a:gd name="connsiteX11" fmla="*/ 1120450 w 5350847"/>
              <a:gd name="connsiteY11" fmla="*/ 1475578 h 1979210"/>
              <a:gd name="connsiteX12" fmla="*/ 873150 w 5350847"/>
              <a:gd name="connsiteY12" fmla="*/ 944969 h 1979210"/>
              <a:gd name="connsiteX13" fmla="*/ 0 w 5350847"/>
              <a:gd name="connsiteY13" fmla="*/ 625223 h 1979210"/>
              <a:gd name="connsiteX0" fmla="*/ 0 w 5094599"/>
              <a:gd name="connsiteY0" fmla="*/ 625223 h 1475578"/>
              <a:gd name="connsiteX1" fmla="*/ 797316 w 5094599"/>
              <a:gd name="connsiteY1" fmla="*/ 280243 h 1475578"/>
              <a:gd name="connsiteX2" fmla="*/ 992392 w 5094599"/>
              <a:gd name="connsiteY2" fmla="*/ 237248 h 1475578"/>
              <a:gd name="connsiteX3" fmla="*/ 1940754 w 5094599"/>
              <a:gd name="connsiteY3" fmla="*/ 326627 h 1475578"/>
              <a:gd name="connsiteX4" fmla="*/ 2252707 w 5094599"/>
              <a:gd name="connsiteY4" fmla="*/ 273370 h 1475578"/>
              <a:gd name="connsiteX5" fmla="*/ 2646203 w 5094599"/>
              <a:gd name="connsiteY5" fmla="*/ 262886 h 1475578"/>
              <a:gd name="connsiteX6" fmla="*/ 3180652 w 5094599"/>
              <a:gd name="connsiteY6" fmla="*/ 253961 h 1475578"/>
              <a:gd name="connsiteX7" fmla="*/ 3964424 w 5094599"/>
              <a:gd name="connsiteY7" fmla="*/ 140572 h 1475578"/>
              <a:gd name="connsiteX8" fmla="*/ 5064660 w 5094599"/>
              <a:gd name="connsiteY8" fmla="*/ 18037 h 1475578"/>
              <a:gd name="connsiteX9" fmla="*/ 4374570 w 5094599"/>
              <a:gd name="connsiteY9" fmla="*/ 872305 h 1475578"/>
              <a:gd name="connsiteX10" fmla="*/ 2429307 w 5094599"/>
              <a:gd name="connsiteY10" fmla="*/ 1463573 h 1475578"/>
              <a:gd name="connsiteX11" fmla="*/ 1120450 w 5094599"/>
              <a:gd name="connsiteY11" fmla="*/ 1475578 h 1475578"/>
              <a:gd name="connsiteX12" fmla="*/ 873150 w 5094599"/>
              <a:gd name="connsiteY12" fmla="*/ 944969 h 1475578"/>
              <a:gd name="connsiteX13" fmla="*/ 0 w 5094599"/>
              <a:gd name="connsiteY13" fmla="*/ 625223 h 1475578"/>
              <a:gd name="connsiteX0" fmla="*/ 0 w 5168305"/>
              <a:gd name="connsiteY0" fmla="*/ 484651 h 1335006"/>
              <a:gd name="connsiteX1" fmla="*/ 797316 w 5168305"/>
              <a:gd name="connsiteY1" fmla="*/ 139671 h 1335006"/>
              <a:gd name="connsiteX2" fmla="*/ 992392 w 5168305"/>
              <a:gd name="connsiteY2" fmla="*/ 96676 h 1335006"/>
              <a:gd name="connsiteX3" fmla="*/ 1940754 w 5168305"/>
              <a:gd name="connsiteY3" fmla="*/ 186055 h 1335006"/>
              <a:gd name="connsiteX4" fmla="*/ 2252707 w 5168305"/>
              <a:gd name="connsiteY4" fmla="*/ 132798 h 1335006"/>
              <a:gd name="connsiteX5" fmla="*/ 2646203 w 5168305"/>
              <a:gd name="connsiteY5" fmla="*/ 122314 h 1335006"/>
              <a:gd name="connsiteX6" fmla="*/ 3180652 w 5168305"/>
              <a:gd name="connsiteY6" fmla="*/ 113389 h 1335006"/>
              <a:gd name="connsiteX7" fmla="*/ 3964424 w 5168305"/>
              <a:gd name="connsiteY7" fmla="*/ 0 h 1335006"/>
              <a:gd name="connsiteX8" fmla="*/ 5140287 w 5168305"/>
              <a:gd name="connsiteY8" fmla="*/ 63095 h 1335006"/>
              <a:gd name="connsiteX9" fmla="*/ 4374570 w 5168305"/>
              <a:gd name="connsiteY9" fmla="*/ 731733 h 1335006"/>
              <a:gd name="connsiteX10" fmla="*/ 2429307 w 5168305"/>
              <a:gd name="connsiteY10" fmla="*/ 1323001 h 1335006"/>
              <a:gd name="connsiteX11" fmla="*/ 1120450 w 5168305"/>
              <a:gd name="connsiteY11" fmla="*/ 1335006 h 1335006"/>
              <a:gd name="connsiteX12" fmla="*/ 873150 w 5168305"/>
              <a:gd name="connsiteY12" fmla="*/ 804397 h 1335006"/>
              <a:gd name="connsiteX13" fmla="*/ 0 w 5168305"/>
              <a:gd name="connsiteY13" fmla="*/ 484651 h 1335006"/>
              <a:gd name="connsiteX0" fmla="*/ 0 w 4583914"/>
              <a:gd name="connsiteY0" fmla="*/ 635905 h 1335006"/>
              <a:gd name="connsiteX1" fmla="*/ 212925 w 4583914"/>
              <a:gd name="connsiteY1" fmla="*/ 139671 h 1335006"/>
              <a:gd name="connsiteX2" fmla="*/ 408001 w 4583914"/>
              <a:gd name="connsiteY2" fmla="*/ 96676 h 1335006"/>
              <a:gd name="connsiteX3" fmla="*/ 1356363 w 4583914"/>
              <a:gd name="connsiteY3" fmla="*/ 186055 h 1335006"/>
              <a:gd name="connsiteX4" fmla="*/ 1668316 w 4583914"/>
              <a:gd name="connsiteY4" fmla="*/ 132798 h 1335006"/>
              <a:gd name="connsiteX5" fmla="*/ 2061812 w 4583914"/>
              <a:gd name="connsiteY5" fmla="*/ 122314 h 1335006"/>
              <a:gd name="connsiteX6" fmla="*/ 2596261 w 4583914"/>
              <a:gd name="connsiteY6" fmla="*/ 113389 h 1335006"/>
              <a:gd name="connsiteX7" fmla="*/ 3380033 w 4583914"/>
              <a:gd name="connsiteY7" fmla="*/ 0 h 1335006"/>
              <a:gd name="connsiteX8" fmla="*/ 4555896 w 4583914"/>
              <a:gd name="connsiteY8" fmla="*/ 63095 h 1335006"/>
              <a:gd name="connsiteX9" fmla="*/ 3790179 w 4583914"/>
              <a:gd name="connsiteY9" fmla="*/ 731733 h 1335006"/>
              <a:gd name="connsiteX10" fmla="*/ 1844916 w 4583914"/>
              <a:gd name="connsiteY10" fmla="*/ 1323001 h 1335006"/>
              <a:gd name="connsiteX11" fmla="*/ 536059 w 4583914"/>
              <a:gd name="connsiteY11" fmla="*/ 1335006 h 1335006"/>
              <a:gd name="connsiteX12" fmla="*/ 288759 w 4583914"/>
              <a:gd name="connsiteY12" fmla="*/ 804397 h 1335006"/>
              <a:gd name="connsiteX13" fmla="*/ 0 w 4583914"/>
              <a:gd name="connsiteY13" fmla="*/ 635905 h 1335006"/>
              <a:gd name="connsiteX0" fmla="*/ 0 w 4583914"/>
              <a:gd name="connsiteY0" fmla="*/ 635905 h 1335006"/>
              <a:gd name="connsiteX1" fmla="*/ 185425 w 4583914"/>
              <a:gd name="connsiteY1" fmla="*/ 263425 h 1335006"/>
              <a:gd name="connsiteX2" fmla="*/ 408001 w 4583914"/>
              <a:gd name="connsiteY2" fmla="*/ 96676 h 1335006"/>
              <a:gd name="connsiteX3" fmla="*/ 1356363 w 4583914"/>
              <a:gd name="connsiteY3" fmla="*/ 186055 h 1335006"/>
              <a:gd name="connsiteX4" fmla="*/ 1668316 w 4583914"/>
              <a:gd name="connsiteY4" fmla="*/ 132798 h 1335006"/>
              <a:gd name="connsiteX5" fmla="*/ 2061812 w 4583914"/>
              <a:gd name="connsiteY5" fmla="*/ 122314 h 1335006"/>
              <a:gd name="connsiteX6" fmla="*/ 2596261 w 4583914"/>
              <a:gd name="connsiteY6" fmla="*/ 113389 h 1335006"/>
              <a:gd name="connsiteX7" fmla="*/ 3380033 w 4583914"/>
              <a:gd name="connsiteY7" fmla="*/ 0 h 1335006"/>
              <a:gd name="connsiteX8" fmla="*/ 4555896 w 4583914"/>
              <a:gd name="connsiteY8" fmla="*/ 63095 h 1335006"/>
              <a:gd name="connsiteX9" fmla="*/ 3790179 w 4583914"/>
              <a:gd name="connsiteY9" fmla="*/ 731733 h 1335006"/>
              <a:gd name="connsiteX10" fmla="*/ 1844916 w 4583914"/>
              <a:gd name="connsiteY10" fmla="*/ 1323001 h 1335006"/>
              <a:gd name="connsiteX11" fmla="*/ 536059 w 4583914"/>
              <a:gd name="connsiteY11" fmla="*/ 1335006 h 1335006"/>
              <a:gd name="connsiteX12" fmla="*/ 288759 w 4583914"/>
              <a:gd name="connsiteY12" fmla="*/ 804397 h 1335006"/>
              <a:gd name="connsiteX13" fmla="*/ 0 w 4583914"/>
              <a:gd name="connsiteY13" fmla="*/ 635905 h 1335006"/>
              <a:gd name="connsiteX0" fmla="*/ 0 w 4583914"/>
              <a:gd name="connsiteY0" fmla="*/ 635905 h 1335006"/>
              <a:gd name="connsiteX1" fmla="*/ 185425 w 4583914"/>
              <a:gd name="connsiteY1" fmla="*/ 263425 h 1335006"/>
              <a:gd name="connsiteX2" fmla="*/ 442377 w 4583914"/>
              <a:gd name="connsiteY2" fmla="*/ 186054 h 1335006"/>
              <a:gd name="connsiteX3" fmla="*/ 1356363 w 4583914"/>
              <a:gd name="connsiteY3" fmla="*/ 186055 h 1335006"/>
              <a:gd name="connsiteX4" fmla="*/ 1668316 w 4583914"/>
              <a:gd name="connsiteY4" fmla="*/ 132798 h 1335006"/>
              <a:gd name="connsiteX5" fmla="*/ 2061812 w 4583914"/>
              <a:gd name="connsiteY5" fmla="*/ 122314 h 1335006"/>
              <a:gd name="connsiteX6" fmla="*/ 2596261 w 4583914"/>
              <a:gd name="connsiteY6" fmla="*/ 113389 h 1335006"/>
              <a:gd name="connsiteX7" fmla="*/ 3380033 w 4583914"/>
              <a:gd name="connsiteY7" fmla="*/ 0 h 1335006"/>
              <a:gd name="connsiteX8" fmla="*/ 4555896 w 4583914"/>
              <a:gd name="connsiteY8" fmla="*/ 63095 h 1335006"/>
              <a:gd name="connsiteX9" fmla="*/ 3790179 w 4583914"/>
              <a:gd name="connsiteY9" fmla="*/ 731733 h 1335006"/>
              <a:gd name="connsiteX10" fmla="*/ 1844916 w 4583914"/>
              <a:gd name="connsiteY10" fmla="*/ 1323001 h 1335006"/>
              <a:gd name="connsiteX11" fmla="*/ 536059 w 4583914"/>
              <a:gd name="connsiteY11" fmla="*/ 1335006 h 1335006"/>
              <a:gd name="connsiteX12" fmla="*/ 288759 w 4583914"/>
              <a:gd name="connsiteY12" fmla="*/ 804397 h 1335006"/>
              <a:gd name="connsiteX13" fmla="*/ 0 w 4583914"/>
              <a:gd name="connsiteY13" fmla="*/ 635905 h 1335006"/>
              <a:gd name="connsiteX0" fmla="*/ 89582 w 4673496"/>
              <a:gd name="connsiteY0" fmla="*/ 1630639 h 2329740"/>
              <a:gd name="connsiteX1" fmla="*/ 0 w 4673496"/>
              <a:gd name="connsiteY1" fmla="*/ 0 h 2329740"/>
              <a:gd name="connsiteX2" fmla="*/ 531959 w 4673496"/>
              <a:gd name="connsiteY2" fmla="*/ 1180788 h 2329740"/>
              <a:gd name="connsiteX3" fmla="*/ 1445945 w 4673496"/>
              <a:gd name="connsiteY3" fmla="*/ 1180789 h 2329740"/>
              <a:gd name="connsiteX4" fmla="*/ 1757898 w 4673496"/>
              <a:gd name="connsiteY4" fmla="*/ 1127532 h 2329740"/>
              <a:gd name="connsiteX5" fmla="*/ 2151394 w 4673496"/>
              <a:gd name="connsiteY5" fmla="*/ 1117048 h 2329740"/>
              <a:gd name="connsiteX6" fmla="*/ 2685843 w 4673496"/>
              <a:gd name="connsiteY6" fmla="*/ 1108123 h 2329740"/>
              <a:gd name="connsiteX7" fmla="*/ 3469615 w 4673496"/>
              <a:gd name="connsiteY7" fmla="*/ 994734 h 2329740"/>
              <a:gd name="connsiteX8" fmla="*/ 4645478 w 4673496"/>
              <a:gd name="connsiteY8" fmla="*/ 1057829 h 2329740"/>
              <a:gd name="connsiteX9" fmla="*/ 3879761 w 4673496"/>
              <a:gd name="connsiteY9" fmla="*/ 1726467 h 2329740"/>
              <a:gd name="connsiteX10" fmla="*/ 1934498 w 4673496"/>
              <a:gd name="connsiteY10" fmla="*/ 2317735 h 2329740"/>
              <a:gd name="connsiteX11" fmla="*/ 625641 w 4673496"/>
              <a:gd name="connsiteY11" fmla="*/ 2329740 h 2329740"/>
              <a:gd name="connsiteX12" fmla="*/ 378341 w 4673496"/>
              <a:gd name="connsiteY12" fmla="*/ 1799131 h 2329740"/>
              <a:gd name="connsiteX13" fmla="*/ 89582 w 4673496"/>
              <a:gd name="connsiteY13" fmla="*/ 1630639 h 2329740"/>
              <a:gd name="connsiteX0" fmla="*/ 89582 w 4673496"/>
              <a:gd name="connsiteY0" fmla="*/ 1630639 h 2329740"/>
              <a:gd name="connsiteX1" fmla="*/ 0 w 4673496"/>
              <a:gd name="connsiteY1" fmla="*/ 0 h 2329740"/>
              <a:gd name="connsiteX2" fmla="*/ 971971 w 4673496"/>
              <a:gd name="connsiteY2" fmla="*/ 142634 h 2329740"/>
              <a:gd name="connsiteX3" fmla="*/ 1445945 w 4673496"/>
              <a:gd name="connsiteY3" fmla="*/ 1180789 h 2329740"/>
              <a:gd name="connsiteX4" fmla="*/ 1757898 w 4673496"/>
              <a:gd name="connsiteY4" fmla="*/ 1127532 h 2329740"/>
              <a:gd name="connsiteX5" fmla="*/ 2151394 w 4673496"/>
              <a:gd name="connsiteY5" fmla="*/ 1117048 h 2329740"/>
              <a:gd name="connsiteX6" fmla="*/ 2685843 w 4673496"/>
              <a:gd name="connsiteY6" fmla="*/ 1108123 h 2329740"/>
              <a:gd name="connsiteX7" fmla="*/ 3469615 w 4673496"/>
              <a:gd name="connsiteY7" fmla="*/ 994734 h 2329740"/>
              <a:gd name="connsiteX8" fmla="*/ 4645478 w 4673496"/>
              <a:gd name="connsiteY8" fmla="*/ 1057829 h 2329740"/>
              <a:gd name="connsiteX9" fmla="*/ 3879761 w 4673496"/>
              <a:gd name="connsiteY9" fmla="*/ 1726467 h 2329740"/>
              <a:gd name="connsiteX10" fmla="*/ 1934498 w 4673496"/>
              <a:gd name="connsiteY10" fmla="*/ 2317735 h 2329740"/>
              <a:gd name="connsiteX11" fmla="*/ 625641 w 4673496"/>
              <a:gd name="connsiteY11" fmla="*/ 2329740 h 2329740"/>
              <a:gd name="connsiteX12" fmla="*/ 378341 w 4673496"/>
              <a:gd name="connsiteY12" fmla="*/ 1799131 h 2329740"/>
              <a:gd name="connsiteX13" fmla="*/ 89582 w 4673496"/>
              <a:gd name="connsiteY13" fmla="*/ 1630639 h 2329740"/>
              <a:gd name="connsiteX0" fmla="*/ 89582 w 4673496"/>
              <a:gd name="connsiteY0" fmla="*/ 1804262 h 2503363"/>
              <a:gd name="connsiteX1" fmla="*/ 0 w 4673496"/>
              <a:gd name="connsiteY1" fmla="*/ 173623 h 2503363"/>
              <a:gd name="connsiteX2" fmla="*/ 971971 w 4673496"/>
              <a:gd name="connsiteY2" fmla="*/ 316257 h 2503363"/>
              <a:gd name="connsiteX3" fmla="*/ 1968459 w 4673496"/>
              <a:gd name="connsiteY3" fmla="*/ 0 h 2503363"/>
              <a:gd name="connsiteX4" fmla="*/ 1757898 w 4673496"/>
              <a:gd name="connsiteY4" fmla="*/ 1301155 h 2503363"/>
              <a:gd name="connsiteX5" fmla="*/ 2151394 w 4673496"/>
              <a:gd name="connsiteY5" fmla="*/ 1290671 h 2503363"/>
              <a:gd name="connsiteX6" fmla="*/ 2685843 w 4673496"/>
              <a:gd name="connsiteY6" fmla="*/ 1281746 h 2503363"/>
              <a:gd name="connsiteX7" fmla="*/ 3469615 w 4673496"/>
              <a:gd name="connsiteY7" fmla="*/ 1168357 h 2503363"/>
              <a:gd name="connsiteX8" fmla="*/ 4645478 w 4673496"/>
              <a:gd name="connsiteY8" fmla="*/ 1231452 h 2503363"/>
              <a:gd name="connsiteX9" fmla="*/ 3879761 w 4673496"/>
              <a:gd name="connsiteY9" fmla="*/ 1900090 h 2503363"/>
              <a:gd name="connsiteX10" fmla="*/ 1934498 w 4673496"/>
              <a:gd name="connsiteY10" fmla="*/ 2491358 h 2503363"/>
              <a:gd name="connsiteX11" fmla="*/ 625641 w 4673496"/>
              <a:gd name="connsiteY11" fmla="*/ 2503363 h 2503363"/>
              <a:gd name="connsiteX12" fmla="*/ 378341 w 4673496"/>
              <a:gd name="connsiteY12" fmla="*/ 1972754 h 2503363"/>
              <a:gd name="connsiteX13" fmla="*/ 89582 w 4673496"/>
              <a:gd name="connsiteY13" fmla="*/ 1804262 h 2503363"/>
              <a:gd name="connsiteX0" fmla="*/ 89582 w 4673496"/>
              <a:gd name="connsiteY0" fmla="*/ 1804262 h 2503363"/>
              <a:gd name="connsiteX1" fmla="*/ 0 w 4673496"/>
              <a:gd name="connsiteY1" fmla="*/ 173623 h 2503363"/>
              <a:gd name="connsiteX2" fmla="*/ 971971 w 4673496"/>
              <a:gd name="connsiteY2" fmla="*/ 316257 h 2503363"/>
              <a:gd name="connsiteX3" fmla="*/ 1968459 w 4673496"/>
              <a:gd name="connsiteY3" fmla="*/ 0 h 2503363"/>
              <a:gd name="connsiteX4" fmla="*/ 3153561 w 4673496"/>
              <a:gd name="connsiteY4" fmla="*/ 29245 h 2503363"/>
              <a:gd name="connsiteX5" fmla="*/ 2151394 w 4673496"/>
              <a:gd name="connsiteY5" fmla="*/ 1290671 h 2503363"/>
              <a:gd name="connsiteX6" fmla="*/ 2685843 w 4673496"/>
              <a:gd name="connsiteY6" fmla="*/ 1281746 h 2503363"/>
              <a:gd name="connsiteX7" fmla="*/ 3469615 w 4673496"/>
              <a:gd name="connsiteY7" fmla="*/ 1168357 h 2503363"/>
              <a:gd name="connsiteX8" fmla="*/ 4645478 w 4673496"/>
              <a:gd name="connsiteY8" fmla="*/ 1231452 h 2503363"/>
              <a:gd name="connsiteX9" fmla="*/ 3879761 w 4673496"/>
              <a:gd name="connsiteY9" fmla="*/ 1900090 h 2503363"/>
              <a:gd name="connsiteX10" fmla="*/ 1934498 w 4673496"/>
              <a:gd name="connsiteY10" fmla="*/ 2491358 h 2503363"/>
              <a:gd name="connsiteX11" fmla="*/ 625641 w 4673496"/>
              <a:gd name="connsiteY11" fmla="*/ 2503363 h 2503363"/>
              <a:gd name="connsiteX12" fmla="*/ 378341 w 4673496"/>
              <a:gd name="connsiteY12" fmla="*/ 1972754 h 2503363"/>
              <a:gd name="connsiteX13" fmla="*/ 89582 w 4673496"/>
              <a:gd name="connsiteY13" fmla="*/ 1804262 h 2503363"/>
              <a:gd name="connsiteX0" fmla="*/ 89582 w 4673496"/>
              <a:gd name="connsiteY0" fmla="*/ 1863163 h 2562264"/>
              <a:gd name="connsiteX1" fmla="*/ 0 w 4673496"/>
              <a:gd name="connsiteY1" fmla="*/ 232524 h 2562264"/>
              <a:gd name="connsiteX2" fmla="*/ 971971 w 4673496"/>
              <a:gd name="connsiteY2" fmla="*/ 375158 h 2562264"/>
              <a:gd name="connsiteX3" fmla="*/ 1968459 w 4673496"/>
              <a:gd name="connsiteY3" fmla="*/ 58901 h 2562264"/>
              <a:gd name="connsiteX4" fmla="*/ 3153561 w 4673496"/>
              <a:gd name="connsiteY4" fmla="*/ 88146 h 2562264"/>
              <a:gd name="connsiteX5" fmla="*/ 3560808 w 4673496"/>
              <a:gd name="connsiteY5" fmla="*/ 8910 h 2562264"/>
              <a:gd name="connsiteX6" fmla="*/ 2685843 w 4673496"/>
              <a:gd name="connsiteY6" fmla="*/ 1340647 h 2562264"/>
              <a:gd name="connsiteX7" fmla="*/ 3469615 w 4673496"/>
              <a:gd name="connsiteY7" fmla="*/ 1227258 h 2562264"/>
              <a:gd name="connsiteX8" fmla="*/ 4645478 w 4673496"/>
              <a:gd name="connsiteY8" fmla="*/ 1290353 h 2562264"/>
              <a:gd name="connsiteX9" fmla="*/ 3879761 w 4673496"/>
              <a:gd name="connsiteY9" fmla="*/ 1958991 h 2562264"/>
              <a:gd name="connsiteX10" fmla="*/ 1934498 w 4673496"/>
              <a:gd name="connsiteY10" fmla="*/ 2550259 h 2562264"/>
              <a:gd name="connsiteX11" fmla="*/ 625641 w 4673496"/>
              <a:gd name="connsiteY11" fmla="*/ 2562264 h 2562264"/>
              <a:gd name="connsiteX12" fmla="*/ 378341 w 4673496"/>
              <a:gd name="connsiteY12" fmla="*/ 2031655 h 2562264"/>
              <a:gd name="connsiteX13" fmla="*/ 89582 w 4673496"/>
              <a:gd name="connsiteY13" fmla="*/ 1863163 h 2562264"/>
              <a:gd name="connsiteX0" fmla="*/ 89582 w 4673496"/>
              <a:gd name="connsiteY0" fmla="*/ 1866782 h 2565883"/>
              <a:gd name="connsiteX1" fmla="*/ 0 w 4673496"/>
              <a:gd name="connsiteY1" fmla="*/ 236143 h 2565883"/>
              <a:gd name="connsiteX2" fmla="*/ 971971 w 4673496"/>
              <a:gd name="connsiteY2" fmla="*/ 378777 h 2565883"/>
              <a:gd name="connsiteX3" fmla="*/ 1968459 w 4673496"/>
              <a:gd name="connsiteY3" fmla="*/ 62520 h 2565883"/>
              <a:gd name="connsiteX4" fmla="*/ 3153561 w 4673496"/>
              <a:gd name="connsiteY4" fmla="*/ 91765 h 2565883"/>
              <a:gd name="connsiteX5" fmla="*/ 3560808 w 4673496"/>
              <a:gd name="connsiteY5" fmla="*/ 12529 h 2565883"/>
              <a:gd name="connsiteX6" fmla="*/ 4219010 w 4673496"/>
              <a:gd name="connsiteY6" fmla="*/ 17355 h 2565883"/>
              <a:gd name="connsiteX7" fmla="*/ 3469615 w 4673496"/>
              <a:gd name="connsiteY7" fmla="*/ 1230877 h 2565883"/>
              <a:gd name="connsiteX8" fmla="*/ 4645478 w 4673496"/>
              <a:gd name="connsiteY8" fmla="*/ 1293972 h 2565883"/>
              <a:gd name="connsiteX9" fmla="*/ 3879761 w 4673496"/>
              <a:gd name="connsiteY9" fmla="*/ 1962610 h 2565883"/>
              <a:gd name="connsiteX10" fmla="*/ 1934498 w 4673496"/>
              <a:gd name="connsiteY10" fmla="*/ 2553878 h 2565883"/>
              <a:gd name="connsiteX11" fmla="*/ 625641 w 4673496"/>
              <a:gd name="connsiteY11" fmla="*/ 2565883 h 2565883"/>
              <a:gd name="connsiteX12" fmla="*/ 378341 w 4673496"/>
              <a:gd name="connsiteY12" fmla="*/ 2035274 h 2565883"/>
              <a:gd name="connsiteX13" fmla="*/ 89582 w 4673496"/>
              <a:gd name="connsiteY13" fmla="*/ 1866782 h 2565883"/>
              <a:gd name="connsiteX0" fmla="*/ 89582 w 5030161"/>
              <a:gd name="connsiteY0" fmla="*/ 1866782 h 2565883"/>
              <a:gd name="connsiteX1" fmla="*/ 0 w 5030161"/>
              <a:gd name="connsiteY1" fmla="*/ 236143 h 2565883"/>
              <a:gd name="connsiteX2" fmla="*/ 971971 w 5030161"/>
              <a:gd name="connsiteY2" fmla="*/ 378777 h 2565883"/>
              <a:gd name="connsiteX3" fmla="*/ 1968459 w 5030161"/>
              <a:gd name="connsiteY3" fmla="*/ 62520 h 2565883"/>
              <a:gd name="connsiteX4" fmla="*/ 3153561 w 5030161"/>
              <a:gd name="connsiteY4" fmla="*/ 91765 h 2565883"/>
              <a:gd name="connsiteX5" fmla="*/ 3560808 w 5030161"/>
              <a:gd name="connsiteY5" fmla="*/ 12529 h 2565883"/>
              <a:gd name="connsiteX6" fmla="*/ 4219010 w 5030161"/>
              <a:gd name="connsiteY6" fmla="*/ 17355 h 2565883"/>
              <a:gd name="connsiteX7" fmla="*/ 4947780 w 5030161"/>
              <a:gd name="connsiteY7" fmla="*/ 62095 h 2565883"/>
              <a:gd name="connsiteX8" fmla="*/ 4645478 w 5030161"/>
              <a:gd name="connsiteY8" fmla="*/ 1293972 h 2565883"/>
              <a:gd name="connsiteX9" fmla="*/ 3879761 w 5030161"/>
              <a:gd name="connsiteY9" fmla="*/ 1962610 h 2565883"/>
              <a:gd name="connsiteX10" fmla="*/ 1934498 w 5030161"/>
              <a:gd name="connsiteY10" fmla="*/ 2553878 h 2565883"/>
              <a:gd name="connsiteX11" fmla="*/ 625641 w 5030161"/>
              <a:gd name="connsiteY11" fmla="*/ 2565883 h 2565883"/>
              <a:gd name="connsiteX12" fmla="*/ 378341 w 5030161"/>
              <a:gd name="connsiteY12" fmla="*/ 2035274 h 2565883"/>
              <a:gd name="connsiteX13" fmla="*/ 89582 w 5030161"/>
              <a:gd name="connsiteY13" fmla="*/ 1866782 h 2565883"/>
              <a:gd name="connsiteX0" fmla="*/ 89582 w 5056320"/>
              <a:gd name="connsiteY0" fmla="*/ 1866782 h 2565883"/>
              <a:gd name="connsiteX1" fmla="*/ 0 w 5056320"/>
              <a:gd name="connsiteY1" fmla="*/ 236143 h 2565883"/>
              <a:gd name="connsiteX2" fmla="*/ 971971 w 5056320"/>
              <a:gd name="connsiteY2" fmla="*/ 378777 h 2565883"/>
              <a:gd name="connsiteX3" fmla="*/ 1968459 w 5056320"/>
              <a:gd name="connsiteY3" fmla="*/ 62520 h 2565883"/>
              <a:gd name="connsiteX4" fmla="*/ 3153561 w 5056320"/>
              <a:gd name="connsiteY4" fmla="*/ 91765 h 2565883"/>
              <a:gd name="connsiteX5" fmla="*/ 3560808 w 5056320"/>
              <a:gd name="connsiteY5" fmla="*/ 12529 h 2565883"/>
              <a:gd name="connsiteX6" fmla="*/ 4219010 w 5056320"/>
              <a:gd name="connsiteY6" fmla="*/ 17355 h 2565883"/>
              <a:gd name="connsiteX7" fmla="*/ 4947780 w 5056320"/>
              <a:gd name="connsiteY7" fmla="*/ 62095 h 2565883"/>
              <a:gd name="connsiteX8" fmla="*/ 4947986 w 5056320"/>
              <a:gd name="connsiteY8" fmla="*/ 730207 h 2565883"/>
              <a:gd name="connsiteX9" fmla="*/ 3879761 w 5056320"/>
              <a:gd name="connsiteY9" fmla="*/ 1962610 h 2565883"/>
              <a:gd name="connsiteX10" fmla="*/ 1934498 w 5056320"/>
              <a:gd name="connsiteY10" fmla="*/ 2553878 h 2565883"/>
              <a:gd name="connsiteX11" fmla="*/ 625641 w 5056320"/>
              <a:gd name="connsiteY11" fmla="*/ 2565883 h 2565883"/>
              <a:gd name="connsiteX12" fmla="*/ 378341 w 5056320"/>
              <a:gd name="connsiteY12" fmla="*/ 2035274 h 2565883"/>
              <a:gd name="connsiteX13" fmla="*/ 89582 w 5056320"/>
              <a:gd name="connsiteY13" fmla="*/ 1866782 h 2565883"/>
              <a:gd name="connsiteX0" fmla="*/ 89582 w 5169157"/>
              <a:gd name="connsiteY0" fmla="*/ 1866782 h 2565883"/>
              <a:gd name="connsiteX1" fmla="*/ 0 w 5169157"/>
              <a:gd name="connsiteY1" fmla="*/ 236143 h 2565883"/>
              <a:gd name="connsiteX2" fmla="*/ 971971 w 5169157"/>
              <a:gd name="connsiteY2" fmla="*/ 378777 h 2565883"/>
              <a:gd name="connsiteX3" fmla="*/ 1968459 w 5169157"/>
              <a:gd name="connsiteY3" fmla="*/ 62520 h 2565883"/>
              <a:gd name="connsiteX4" fmla="*/ 3153561 w 5169157"/>
              <a:gd name="connsiteY4" fmla="*/ 91765 h 2565883"/>
              <a:gd name="connsiteX5" fmla="*/ 3560808 w 5169157"/>
              <a:gd name="connsiteY5" fmla="*/ 12529 h 2565883"/>
              <a:gd name="connsiteX6" fmla="*/ 4219010 w 5169157"/>
              <a:gd name="connsiteY6" fmla="*/ 17355 h 2565883"/>
              <a:gd name="connsiteX7" fmla="*/ 4947780 w 5169157"/>
              <a:gd name="connsiteY7" fmla="*/ 62095 h 2565883"/>
              <a:gd name="connsiteX8" fmla="*/ 4947986 w 5169157"/>
              <a:gd name="connsiteY8" fmla="*/ 730207 h 2565883"/>
              <a:gd name="connsiteX9" fmla="*/ 3879761 w 5169157"/>
              <a:gd name="connsiteY9" fmla="*/ 1962610 h 2565883"/>
              <a:gd name="connsiteX10" fmla="*/ 1934498 w 5169157"/>
              <a:gd name="connsiteY10" fmla="*/ 2553878 h 2565883"/>
              <a:gd name="connsiteX11" fmla="*/ 625641 w 5169157"/>
              <a:gd name="connsiteY11" fmla="*/ 2565883 h 2565883"/>
              <a:gd name="connsiteX12" fmla="*/ 378341 w 5169157"/>
              <a:gd name="connsiteY12" fmla="*/ 2035274 h 2565883"/>
              <a:gd name="connsiteX13" fmla="*/ 89582 w 5169157"/>
              <a:gd name="connsiteY13" fmla="*/ 1866782 h 2565883"/>
              <a:gd name="connsiteX0" fmla="*/ 89582 w 5169157"/>
              <a:gd name="connsiteY0" fmla="*/ 1866782 h 2565883"/>
              <a:gd name="connsiteX1" fmla="*/ 0 w 5169157"/>
              <a:gd name="connsiteY1" fmla="*/ 236143 h 2565883"/>
              <a:gd name="connsiteX2" fmla="*/ 971971 w 5169157"/>
              <a:gd name="connsiteY2" fmla="*/ 378777 h 2565883"/>
              <a:gd name="connsiteX3" fmla="*/ 1968459 w 5169157"/>
              <a:gd name="connsiteY3" fmla="*/ 62520 h 2565883"/>
              <a:gd name="connsiteX4" fmla="*/ 3153561 w 5169157"/>
              <a:gd name="connsiteY4" fmla="*/ 91765 h 2565883"/>
              <a:gd name="connsiteX5" fmla="*/ 3560808 w 5169157"/>
              <a:gd name="connsiteY5" fmla="*/ 12529 h 2565883"/>
              <a:gd name="connsiteX6" fmla="*/ 4219010 w 5169157"/>
              <a:gd name="connsiteY6" fmla="*/ 17355 h 2565883"/>
              <a:gd name="connsiteX7" fmla="*/ 4947780 w 5169157"/>
              <a:gd name="connsiteY7" fmla="*/ 62095 h 2565883"/>
              <a:gd name="connsiteX8" fmla="*/ 4947986 w 5169157"/>
              <a:gd name="connsiteY8" fmla="*/ 730207 h 2565883"/>
              <a:gd name="connsiteX9" fmla="*/ 3879761 w 5169157"/>
              <a:gd name="connsiteY9" fmla="*/ 1962610 h 2565883"/>
              <a:gd name="connsiteX10" fmla="*/ 1934498 w 5169157"/>
              <a:gd name="connsiteY10" fmla="*/ 2553878 h 2565883"/>
              <a:gd name="connsiteX11" fmla="*/ 625641 w 5169157"/>
              <a:gd name="connsiteY11" fmla="*/ 2565883 h 2565883"/>
              <a:gd name="connsiteX12" fmla="*/ 378341 w 5169157"/>
              <a:gd name="connsiteY12" fmla="*/ 2035274 h 2565883"/>
              <a:gd name="connsiteX13" fmla="*/ 89582 w 5169157"/>
              <a:gd name="connsiteY13" fmla="*/ 1866782 h 2565883"/>
              <a:gd name="connsiteX0" fmla="*/ 89582 w 5192606"/>
              <a:gd name="connsiteY0" fmla="*/ 1866782 h 2565883"/>
              <a:gd name="connsiteX1" fmla="*/ 0 w 5192606"/>
              <a:gd name="connsiteY1" fmla="*/ 236143 h 2565883"/>
              <a:gd name="connsiteX2" fmla="*/ 971971 w 5192606"/>
              <a:gd name="connsiteY2" fmla="*/ 378777 h 2565883"/>
              <a:gd name="connsiteX3" fmla="*/ 1968459 w 5192606"/>
              <a:gd name="connsiteY3" fmla="*/ 62520 h 2565883"/>
              <a:gd name="connsiteX4" fmla="*/ 3153561 w 5192606"/>
              <a:gd name="connsiteY4" fmla="*/ 91765 h 2565883"/>
              <a:gd name="connsiteX5" fmla="*/ 3560808 w 5192606"/>
              <a:gd name="connsiteY5" fmla="*/ 12529 h 2565883"/>
              <a:gd name="connsiteX6" fmla="*/ 4219010 w 5192606"/>
              <a:gd name="connsiteY6" fmla="*/ 17355 h 2565883"/>
              <a:gd name="connsiteX7" fmla="*/ 4947780 w 5192606"/>
              <a:gd name="connsiteY7" fmla="*/ 62095 h 2565883"/>
              <a:gd name="connsiteX8" fmla="*/ 5002988 w 5192606"/>
              <a:gd name="connsiteY8" fmla="*/ 840210 h 2565883"/>
              <a:gd name="connsiteX9" fmla="*/ 3879761 w 5192606"/>
              <a:gd name="connsiteY9" fmla="*/ 1962610 h 2565883"/>
              <a:gd name="connsiteX10" fmla="*/ 1934498 w 5192606"/>
              <a:gd name="connsiteY10" fmla="*/ 2553878 h 2565883"/>
              <a:gd name="connsiteX11" fmla="*/ 625641 w 5192606"/>
              <a:gd name="connsiteY11" fmla="*/ 2565883 h 2565883"/>
              <a:gd name="connsiteX12" fmla="*/ 378341 w 5192606"/>
              <a:gd name="connsiteY12" fmla="*/ 2035274 h 2565883"/>
              <a:gd name="connsiteX13" fmla="*/ 89582 w 5192606"/>
              <a:gd name="connsiteY13" fmla="*/ 1866782 h 2565883"/>
              <a:gd name="connsiteX0" fmla="*/ 89582 w 5192606"/>
              <a:gd name="connsiteY0" fmla="*/ 1866782 h 2565883"/>
              <a:gd name="connsiteX1" fmla="*/ 0 w 5192606"/>
              <a:gd name="connsiteY1" fmla="*/ 236143 h 2565883"/>
              <a:gd name="connsiteX2" fmla="*/ 971971 w 5192606"/>
              <a:gd name="connsiteY2" fmla="*/ 378777 h 2565883"/>
              <a:gd name="connsiteX3" fmla="*/ 1968459 w 5192606"/>
              <a:gd name="connsiteY3" fmla="*/ 62520 h 2565883"/>
              <a:gd name="connsiteX4" fmla="*/ 3153561 w 5192606"/>
              <a:gd name="connsiteY4" fmla="*/ 91765 h 2565883"/>
              <a:gd name="connsiteX5" fmla="*/ 3560808 w 5192606"/>
              <a:gd name="connsiteY5" fmla="*/ 12529 h 2565883"/>
              <a:gd name="connsiteX6" fmla="*/ 4219010 w 5192606"/>
              <a:gd name="connsiteY6" fmla="*/ 17355 h 2565883"/>
              <a:gd name="connsiteX7" fmla="*/ 4947780 w 5192606"/>
              <a:gd name="connsiteY7" fmla="*/ 62095 h 2565883"/>
              <a:gd name="connsiteX8" fmla="*/ 5002988 w 5192606"/>
              <a:gd name="connsiteY8" fmla="*/ 840210 h 2565883"/>
              <a:gd name="connsiteX9" fmla="*/ 3879761 w 5192606"/>
              <a:gd name="connsiteY9" fmla="*/ 1962610 h 2565883"/>
              <a:gd name="connsiteX10" fmla="*/ 1934498 w 5192606"/>
              <a:gd name="connsiteY10" fmla="*/ 2553878 h 2565883"/>
              <a:gd name="connsiteX11" fmla="*/ 625641 w 5192606"/>
              <a:gd name="connsiteY11" fmla="*/ 2565883 h 2565883"/>
              <a:gd name="connsiteX12" fmla="*/ 378341 w 5192606"/>
              <a:gd name="connsiteY12" fmla="*/ 2035274 h 2565883"/>
              <a:gd name="connsiteX13" fmla="*/ 89582 w 5192606"/>
              <a:gd name="connsiteY13" fmla="*/ 1866782 h 2565883"/>
              <a:gd name="connsiteX0" fmla="*/ 89582 w 5192606"/>
              <a:gd name="connsiteY0" fmla="*/ 1866782 h 2565883"/>
              <a:gd name="connsiteX1" fmla="*/ 0 w 5192606"/>
              <a:gd name="connsiteY1" fmla="*/ 236143 h 2565883"/>
              <a:gd name="connsiteX2" fmla="*/ 971971 w 5192606"/>
              <a:gd name="connsiteY2" fmla="*/ 378777 h 2565883"/>
              <a:gd name="connsiteX3" fmla="*/ 1968459 w 5192606"/>
              <a:gd name="connsiteY3" fmla="*/ 62520 h 2565883"/>
              <a:gd name="connsiteX4" fmla="*/ 3153561 w 5192606"/>
              <a:gd name="connsiteY4" fmla="*/ 91765 h 2565883"/>
              <a:gd name="connsiteX5" fmla="*/ 3560808 w 5192606"/>
              <a:gd name="connsiteY5" fmla="*/ 12529 h 2565883"/>
              <a:gd name="connsiteX6" fmla="*/ 4219010 w 5192606"/>
              <a:gd name="connsiteY6" fmla="*/ 17355 h 2565883"/>
              <a:gd name="connsiteX7" fmla="*/ 4947780 w 5192606"/>
              <a:gd name="connsiteY7" fmla="*/ 62095 h 2565883"/>
              <a:gd name="connsiteX8" fmla="*/ 5002988 w 5192606"/>
              <a:gd name="connsiteY8" fmla="*/ 840210 h 2565883"/>
              <a:gd name="connsiteX9" fmla="*/ 3914137 w 5192606"/>
              <a:gd name="connsiteY9" fmla="*/ 2457623 h 2565883"/>
              <a:gd name="connsiteX10" fmla="*/ 1934498 w 5192606"/>
              <a:gd name="connsiteY10" fmla="*/ 2553878 h 2565883"/>
              <a:gd name="connsiteX11" fmla="*/ 625641 w 5192606"/>
              <a:gd name="connsiteY11" fmla="*/ 2565883 h 2565883"/>
              <a:gd name="connsiteX12" fmla="*/ 378341 w 5192606"/>
              <a:gd name="connsiteY12" fmla="*/ 2035274 h 2565883"/>
              <a:gd name="connsiteX13" fmla="*/ 89582 w 5192606"/>
              <a:gd name="connsiteY13" fmla="*/ 1866782 h 2565883"/>
              <a:gd name="connsiteX0" fmla="*/ 89582 w 5192606"/>
              <a:gd name="connsiteY0" fmla="*/ 1866782 h 2966390"/>
              <a:gd name="connsiteX1" fmla="*/ 0 w 5192606"/>
              <a:gd name="connsiteY1" fmla="*/ 236143 h 2966390"/>
              <a:gd name="connsiteX2" fmla="*/ 971971 w 5192606"/>
              <a:gd name="connsiteY2" fmla="*/ 378777 h 2966390"/>
              <a:gd name="connsiteX3" fmla="*/ 1968459 w 5192606"/>
              <a:gd name="connsiteY3" fmla="*/ 62520 h 2966390"/>
              <a:gd name="connsiteX4" fmla="*/ 3153561 w 5192606"/>
              <a:gd name="connsiteY4" fmla="*/ 91765 h 2966390"/>
              <a:gd name="connsiteX5" fmla="*/ 3560808 w 5192606"/>
              <a:gd name="connsiteY5" fmla="*/ 12529 h 2966390"/>
              <a:gd name="connsiteX6" fmla="*/ 4219010 w 5192606"/>
              <a:gd name="connsiteY6" fmla="*/ 17355 h 2966390"/>
              <a:gd name="connsiteX7" fmla="*/ 4947780 w 5192606"/>
              <a:gd name="connsiteY7" fmla="*/ 62095 h 2966390"/>
              <a:gd name="connsiteX8" fmla="*/ 5002988 w 5192606"/>
              <a:gd name="connsiteY8" fmla="*/ 840210 h 2966390"/>
              <a:gd name="connsiteX9" fmla="*/ 3914137 w 5192606"/>
              <a:gd name="connsiteY9" fmla="*/ 2457623 h 2966390"/>
              <a:gd name="connsiteX10" fmla="*/ 1927623 w 5192606"/>
              <a:gd name="connsiteY10" fmla="*/ 2966390 h 2966390"/>
              <a:gd name="connsiteX11" fmla="*/ 625641 w 5192606"/>
              <a:gd name="connsiteY11" fmla="*/ 2565883 h 2966390"/>
              <a:gd name="connsiteX12" fmla="*/ 378341 w 5192606"/>
              <a:gd name="connsiteY12" fmla="*/ 2035274 h 2966390"/>
              <a:gd name="connsiteX13" fmla="*/ 89582 w 5192606"/>
              <a:gd name="connsiteY13" fmla="*/ 1866782 h 2966390"/>
              <a:gd name="connsiteX0" fmla="*/ 62081 w 5192606"/>
              <a:gd name="connsiteY0" fmla="*/ 1337392 h 2966390"/>
              <a:gd name="connsiteX1" fmla="*/ 0 w 5192606"/>
              <a:gd name="connsiteY1" fmla="*/ 236143 h 2966390"/>
              <a:gd name="connsiteX2" fmla="*/ 971971 w 5192606"/>
              <a:gd name="connsiteY2" fmla="*/ 378777 h 2966390"/>
              <a:gd name="connsiteX3" fmla="*/ 1968459 w 5192606"/>
              <a:gd name="connsiteY3" fmla="*/ 62520 h 2966390"/>
              <a:gd name="connsiteX4" fmla="*/ 3153561 w 5192606"/>
              <a:gd name="connsiteY4" fmla="*/ 91765 h 2966390"/>
              <a:gd name="connsiteX5" fmla="*/ 3560808 w 5192606"/>
              <a:gd name="connsiteY5" fmla="*/ 12529 h 2966390"/>
              <a:gd name="connsiteX6" fmla="*/ 4219010 w 5192606"/>
              <a:gd name="connsiteY6" fmla="*/ 17355 h 2966390"/>
              <a:gd name="connsiteX7" fmla="*/ 4947780 w 5192606"/>
              <a:gd name="connsiteY7" fmla="*/ 62095 h 2966390"/>
              <a:gd name="connsiteX8" fmla="*/ 5002988 w 5192606"/>
              <a:gd name="connsiteY8" fmla="*/ 840210 h 2966390"/>
              <a:gd name="connsiteX9" fmla="*/ 3914137 w 5192606"/>
              <a:gd name="connsiteY9" fmla="*/ 2457623 h 2966390"/>
              <a:gd name="connsiteX10" fmla="*/ 1927623 w 5192606"/>
              <a:gd name="connsiteY10" fmla="*/ 2966390 h 2966390"/>
              <a:gd name="connsiteX11" fmla="*/ 625641 w 5192606"/>
              <a:gd name="connsiteY11" fmla="*/ 2565883 h 2966390"/>
              <a:gd name="connsiteX12" fmla="*/ 378341 w 5192606"/>
              <a:gd name="connsiteY12" fmla="*/ 2035274 h 2966390"/>
              <a:gd name="connsiteX13" fmla="*/ 62081 w 5192606"/>
              <a:gd name="connsiteY13" fmla="*/ 1337392 h 2966390"/>
              <a:gd name="connsiteX0" fmla="*/ 0 w 5405532"/>
              <a:gd name="connsiteY0" fmla="*/ 649873 h 2966390"/>
              <a:gd name="connsiteX1" fmla="*/ 212926 w 5405532"/>
              <a:gd name="connsiteY1" fmla="*/ 236143 h 2966390"/>
              <a:gd name="connsiteX2" fmla="*/ 1184897 w 5405532"/>
              <a:gd name="connsiteY2" fmla="*/ 378777 h 2966390"/>
              <a:gd name="connsiteX3" fmla="*/ 2181385 w 5405532"/>
              <a:gd name="connsiteY3" fmla="*/ 62520 h 2966390"/>
              <a:gd name="connsiteX4" fmla="*/ 3366487 w 5405532"/>
              <a:gd name="connsiteY4" fmla="*/ 91765 h 2966390"/>
              <a:gd name="connsiteX5" fmla="*/ 3773734 w 5405532"/>
              <a:gd name="connsiteY5" fmla="*/ 12529 h 2966390"/>
              <a:gd name="connsiteX6" fmla="*/ 4431936 w 5405532"/>
              <a:gd name="connsiteY6" fmla="*/ 17355 h 2966390"/>
              <a:gd name="connsiteX7" fmla="*/ 5160706 w 5405532"/>
              <a:gd name="connsiteY7" fmla="*/ 62095 h 2966390"/>
              <a:gd name="connsiteX8" fmla="*/ 5215914 w 5405532"/>
              <a:gd name="connsiteY8" fmla="*/ 840210 h 2966390"/>
              <a:gd name="connsiteX9" fmla="*/ 4127063 w 5405532"/>
              <a:gd name="connsiteY9" fmla="*/ 2457623 h 2966390"/>
              <a:gd name="connsiteX10" fmla="*/ 2140549 w 5405532"/>
              <a:gd name="connsiteY10" fmla="*/ 2966390 h 2966390"/>
              <a:gd name="connsiteX11" fmla="*/ 838567 w 5405532"/>
              <a:gd name="connsiteY11" fmla="*/ 2565883 h 2966390"/>
              <a:gd name="connsiteX12" fmla="*/ 591267 w 5405532"/>
              <a:gd name="connsiteY12" fmla="*/ 2035274 h 2966390"/>
              <a:gd name="connsiteX13" fmla="*/ 0 w 5405532"/>
              <a:gd name="connsiteY13" fmla="*/ 649873 h 2966390"/>
              <a:gd name="connsiteX0" fmla="*/ 0 w 5446783"/>
              <a:gd name="connsiteY0" fmla="*/ 581121 h 2966390"/>
              <a:gd name="connsiteX1" fmla="*/ 254177 w 5446783"/>
              <a:gd name="connsiteY1" fmla="*/ 236143 h 2966390"/>
              <a:gd name="connsiteX2" fmla="*/ 1226148 w 5446783"/>
              <a:gd name="connsiteY2" fmla="*/ 378777 h 2966390"/>
              <a:gd name="connsiteX3" fmla="*/ 2222636 w 5446783"/>
              <a:gd name="connsiteY3" fmla="*/ 62520 h 2966390"/>
              <a:gd name="connsiteX4" fmla="*/ 3407738 w 5446783"/>
              <a:gd name="connsiteY4" fmla="*/ 91765 h 2966390"/>
              <a:gd name="connsiteX5" fmla="*/ 3814985 w 5446783"/>
              <a:gd name="connsiteY5" fmla="*/ 12529 h 2966390"/>
              <a:gd name="connsiteX6" fmla="*/ 4473187 w 5446783"/>
              <a:gd name="connsiteY6" fmla="*/ 17355 h 2966390"/>
              <a:gd name="connsiteX7" fmla="*/ 5201957 w 5446783"/>
              <a:gd name="connsiteY7" fmla="*/ 62095 h 2966390"/>
              <a:gd name="connsiteX8" fmla="*/ 5257165 w 5446783"/>
              <a:gd name="connsiteY8" fmla="*/ 840210 h 2966390"/>
              <a:gd name="connsiteX9" fmla="*/ 4168314 w 5446783"/>
              <a:gd name="connsiteY9" fmla="*/ 2457623 h 2966390"/>
              <a:gd name="connsiteX10" fmla="*/ 2181800 w 5446783"/>
              <a:gd name="connsiteY10" fmla="*/ 2966390 h 2966390"/>
              <a:gd name="connsiteX11" fmla="*/ 879818 w 5446783"/>
              <a:gd name="connsiteY11" fmla="*/ 2565883 h 2966390"/>
              <a:gd name="connsiteX12" fmla="*/ 632518 w 5446783"/>
              <a:gd name="connsiteY12" fmla="*/ 2035274 h 2966390"/>
              <a:gd name="connsiteX13" fmla="*/ 0 w 5446783"/>
              <a:gd name="connsiteY13" fmla="*/ 581121 h 2966390"/>
              <a:gd name="connsiteX0" fmla="*/ 0 w 5446783"/>
              <a:gd name="connsiteY0" fmla="*/ 581121 h 2966390"/>
              <a:gd name="connsiteX1" fmla="*/ 254177 w 5446783"/>
              <a:gd name="connsiteY1" fmla="*/ 236143 h 2966390"/>
              <a:gd name="connsiteX2" fmla="*/ 1226148 w 5446783"/>
              <a:gd name="connsiteY2" fmla="*/ 378777 h 2966390"/>
              <a:gd name="connsiteX3" fmla="*/ 2442642 w 5446783"/>
              <a:gd name="connsiteY3" fmla="*/ 426905 h 2966390"/>
              <a:gd name="connsiteX4" fmla="*/ 3407738 w 5446783"/>
              <a:gd name="connsiteY4" fmla="*/ 91765 h 2966390"/>
              <a:gd name="connsiteX5" fmla="*/ 3814985 w 5446783"/>
              <a:gd name="connsiteY5" fmla="*/ 12529 h 2966390"/>
              <a:gd name="connsiteX6" fmla="*/ 4473187 w 5446783"/>
              <a:gd name="connsiteY6" fmla="*/ 17355 h 2966390"/>
              <a:gd name="connsiteX7" fmla="*/ 5201957 w 5446783"/>
              <a:gd name="connsiteY7" fmla="*/ 62095 h 2966390"/>
              <a:gd name="connsiteX8" fmla="*/ 5257165 w 5446783"/>
              <a:gd name="connsiteY8" fmla="*/ 840210 h 2966390"/>
              <a:gd name="connsiteX9" fmla="*/ 4168314 w 5446783"/>
              <a:gd name="connsiteY9" fmla="*/ 2457623 h 2966390"/>
              <a:gd name="connsiteX10" fmla="*/ 2181800 w 5446783"/>
              <a:gd name="connsiteY10" fmla="*/ 2966390 h 2966390"/>
              <a:gd name="connsiteX11" fmla="*/ 879818 w 5446783"/>
              <a:gd name="connsiteY11" fmla="*/ 2565883 h 2966390"/>
              <a:gd name="connsiteX12" fmla="*/ 632518 w 5446783"/>
              <a:gd name="connsiteY12" fmla="*/ 2035274 h 2966390"/>
              <a:gd name="connsiteX13" fmla="*/ 0 w 5446783"/>
              <a:gd name="connsiteY13" fmla="*/ 581121 h 2966390"/>
              <a:gd name="connsiteX0" fmla="*/ 0 w 5446783"/>
              <a:gd name="connsiteY0" fmla="*/ 606234 h 2991503"/>
              <a:gd name="connsiteX1" fmla="*/ 254177 w 5446783"/>
              <a:gd name="connsiteY1" fmla="*/ 261256 h 2991503"/>
              <a:gd name="connsiteX2" fmla="*/ 1226148 w 5446783"/>
              <a:gd name="connsiteY2" fmla="*/ 403890 h 2991503"/>
              <a:gd name="connsiteX3" fmla="*/ 2442642 w 5446783"/>
              <a:gd name="connsiteY3" fmla="*/ 452018 h 2991503"/>
              <a:gd name="connsiteX4" fmla="*/ 3311485 w 5446783"/>
              <a:gd name="connsiteY4" fmla="*/ 0 h 2991503"/>
              <a:gd name="connsiteX5" fmla="*/ 3814985 w 5446783"/>
              <a:gd name="connsiteY5" fmla="*/ 37642 h 2991503"/>
              <a:gd name="connsiteX6" fmla="*/ 4473187 w 5446783"/>
              <a:gd name="connsiteY6" fmla="*/ 42468 h 2991503"/>
              <a:gd name="connsiteX7" fmla="*/ 5201957 w 5446783"/>
              <a:gd name="connsiteY7" fmla="*/ 87208 h 2991503"/>
              <a:gd name="connsiteX8" fmla="*/ 5257165 w 5446783"/>
              <a:gd name="connsiteY8" fmla="*/ 865323 h 2991503"/>
              <a:gd name="connsiteX9" fmla="*/ 4168314 w 5446783"/>
              <a:gd name="connsiteY9" fmla="*/ 2482736 h 2991503"/>
              <a:gd name="connsiteX10" fmla="*/ 2181800 w 5446783"/>
              <a:gd name="connsiteY10" fmla="*/ 2991503 h 2991503"/>
              <a:gd name="connsiteX11" fmla="*/ 879818 w 5446783"/>
              <a:gd name="connsiteY11" fmla="*/ 2590996 h 2991503"/>
              <a:gd name="connsiteX12" fmla="*/ 632518 w 5446783"/>
              <a:gd name="connsiteY12" fmla="*/ 2060387 h 2991503"/>
              <a:gd name="connsiteX13" fmla="*/ 0 w 5446783"/>
              <a:gd name="connsiteY13" fmla="*/ 606234 h 2991503"/>
              <a:gd name="connsiteX0" fmla="*/ 0 w 5446783"/>
              <a:gd name="connsiteY0" fmla="*/ 606234 h 2991503"/>
              <a:gd name="connsiteX1" fmla="*/ 254177 w 5446783"/>
              <a:gd name="connsiteY1" fmla="*/ 261256 h 2991503"/>
              <a:gd name="connsiteX2" fmla="*/ 1226148 w 5446783"/>
              <a:gd name="connsiteY2" fmla="*/ 403890 h 2991503"/>
              <a:gd name="connsiteX3" fmla="*/ 2442642 w 5446783"/>
              <a:gd name="connsiteY3" fmla="*/ 452018 h 2991503"/>
              <a:gd name="connsiteX4" fmla="*/ 3311485 w 5446783"/>
              <a:gd name="connsiteY4" fmla="*/ 0 h 2991503"/>
              <a:gd name="connsiteX5" fmla="*/ 3814985 w 5446783"/>
              <a:gd name="connsiteY5" fmla="*/ 37642 h 2991503"/>
              <a:gd name="connsiteX6" fmla="*/ 4473187 w 5446783"/>
              <a:gd name="connsiteY6" fmla="*/ 42468 h 2991503"/>
              <a:gd name="connsiteX7" fmla="*/ 5201957 w 5446783"/>
              <a:gd name="connsiteY7" fmla="*/ 87208 h 2991503"/>
              <a:gd name="connsiteX8" fmla="*/ 5257165 w 5446783"/>
              <a:gd name="connsiteY8" fmla="*/ 865323 h 2991503"/>
              <a:gd name="connsiteX9" fmla="*/ 4168314 w 5446783"/>
              <a:gd name="connsiteY9" fmla="*/ 2482736 h 2991503"/>
              <a:gd name="connsiteX10" fmla="*/ 2181800 w 5446783"/>
              <a:gd name="connsiteY10" fmla="*/ 2991503 h 2991503"/>
              <a:gd name="connsiteX11" fmla="*/ 879818 w 5446783"/>
              <a:gd name="connsiteY11" fmla="*/ 2590996 h 2991503"/>
              <a:gd name="connsiteX12" fmla="*/ 323135 w 5446783"/>
              <a:gd name="connsiteY12" fmla="*/ 2252892 h 2991503"/>
              <a:gd name="connsiteX13" fmla="*/ 0 w 5446783"/>
              <a:gd name="connsiteY13" fmla="*/ 606234 h 2991503"/>
              <a:gd name="connsiteX0" fmla="*/ 0 w 5446783"/>
              <a:gd name="connsiteY0" fmla="*/ 606234 h 2991503"/>
              <a:gd name="connsiteX1" fmla="*/ 254177 w 5446783"/>
              <a:gd name="connsiteY1" fmla="*/ 261256 h 2991503"/>
              <a:gd name="connsiteX2" fmla="*/ 1226148 w 5446783"/>
              <a:gd name="connsiteY2" fmla="*/ 403890 h 2991503"/>
              <a:gd name="connsiteX3" fmla="*/ 2442642 w 5446783"/>
              <a:gd name="connsiteY3" fmla="*/ 452018 h 2991503"/>
              <a:gd name="connsiteX4" fmla="*/ 3311485 w 5446783"/>
              <a:gd name="connsiteY4" fmla="*/ 0 h 2991503"/>
              <a:gd name="connsiteX5" fmla="*/ 3814985 w 5446783"/>
              <a:gd name="connsiteY5" fmla="*/ 37642 h 2991503"/>
              <a:gd name="connsiteX6" fmla="*/ 4473187 w 5446783"/>
              <a:gd name="connsiteY6" fmla="*/ 42468 h 2991503"/>
              <a:gd name="connsiteX7" fmla="*/ 5201957 w 5446783"/>
              <a:gd name="connsiteY7" fmla="*/ 87208 h 2991503"/>
              <a:gd name="connsiteX8" fmla="*/ 5257165 w 5446783"/>
              <a:gd name="connsiteY8" fmla="*/ 865323 h 2991503"/>
              <a:gd name="connsiteX9" fmla="*/ 4168314 w 5446783"/>
              <a:gd name="connsiteY9" fmla="*/ 2482736 h 2991503"/>
              <a:gd name="connsiteX10" fmla="*/ 2181800 w 5446783"/>
              <a:gd name="connsiteY10" fmla="*/ 2991503 h 2991503"/>
              <a:gd name="connsiteX11" fmla="*/ 728564 w 5446783"/>
              <a:gd name="connsiteY11" fmla="*/ 2900380 h 2991503"/>
              <a:gd name="connsiteX12" fmla="*/ 323135 w 5446783"/>
              <a:gd name="connsiteY12" fmla="*/ 2252892 h 2991503"/>
              <a:gd name="connsiteX13" fmla="*/ 0 w 5446783"/>
              <a:gd name="connsiteY13" fmla="*/ 606234 h 2991503"/>
              <a:gd name="connsiteX0" fmla="*/ 0 w 5446783"/>
              <a:gd name="connsiteY0" fmla="*/ 606234 h 3204634"/>
              <a:gd name="connsiteX1" fmla="*/ 254177 w 5446783"/>
              <a:gd name="connsiteY1" fmla="*/ 261256 h 3204634"/>
              <a:gd name="connsiteX2" fmla="*/ 1226148 w 5446783"/>
              <a:gd name="connsiteY2" fmla="*/ 403890 h 3204634"/>
              <a:gd name="connsiteX3" fmla="*/ 2442642 w 5446783"/>
              <a:gd name="connsiteY3" fmla="*/ 452018 h 3204634"/>
              <a:gd name="connsiteX4" fmla="*/ 3311485 w 5446783"/>
              <a:gd name="connsiteY4" fmla="*/ 0 h 3204634"/>
              <a:gd name="connsiteX5" fmla="*/ 3814985 w 5446783"/>
              <a:gd name="connsiteY5" fmla="*/ 37642 h 3204634"/>
              <a:gd name="connsiteX6" fmla="*/ 4473187 w 5446783"/>
              <a:gd name="connsiteY6" fmla="*/ 42468 h 3204634"/>
              <a:gd name="connsiteX7" fmla="*/ 5201957 w 5446783"/>
              <a:gd name="connsiteY7" fmla="*/ 87208 h 3204634"/>
              <a:gd name="connsiteX8" fmla="*/ 5257165 w 5446783"/>
              <a:gd name="connsiteY8" fmla="*/ 865323 h 3204634"/>
              <a:gd name="connsiteX9" fmla="*/ 4168314 w 5446783"/>
              <a:gd name="connsiteY9" fmla="*/ 2482736 h 3204634"/>
              <a:gd name="connsiteX10" fmla="*/ 2257427 w 5446783"/>
              <a:gd name="connsiteY10" fmla="*/ 3204634 h 3204634"/>
              <a:gd name="connsiteX11" fmla="*/ 728564 w 5446783"/>
              <a:gd name="connsiteY11" fmla="*/ 2900380 h 3204634"/>
              <a:gd name="connsiteX12" fmla="*/ 323135 w 5446783"/>
              <a:gd name="connsiteY12" fmla="*/ 2252892 h 3204634"/>
              <a:gd name="connsiteX13" fmla="*/ 0 w 5446783"/>
              <a:gd name="connsiteY13" fmla="*/ 606234 h 3204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446783" h="3204634">
                <a:moveTo>
                  <a:pt x="0" y="606234"/>
                </a:moveTo>
                <a:lnTo>
                  <a:pt x="254177" y="261256"/>
                </a:lnTo>
                <a:lnTo>
                  <a:pt x="1226148" y="403890"/>
                </a:lnTo>
                <a:lnTo>
                  <a:pt x="2442642" y="452018"/>
                </a:lnTo>
                <a:lnTo>
                  <a:pt x="3311485" y="0"/>
                </a:lnTo>
                <a:cubicBezTo>
                  <a:pt x="3403851" y="30627"/>
                  <a:pt x="3717621" y="-9541"/>
                  <a:pt x="3814985" y="37642"/>
                </a:cubicBezTo>
                <a:cubicBezTo>
                  <a:pt x="3946725" y="43575"/>
                  <a:pt x="4380675" y="3269"/>
                  <a:pt x="4473187" y="42468"/>
                </a:cubicBezTo>
                <a:lnTo>
                  <a:pt x="5201957" y="87208"/>
                </a:lnTo>
                <a:cubicBezTo>
                  <a:pt x="5577870" y="181575"/>
                  <a:pt x="5458768" y="612826"/>
                  <a:pt x="5257165" y="865323"/>
                </a:cubicBezTo>
                <a:cubicBezTo>
                  <a:pt x="4999634" y="1365501"/>
                  <a:pt x="4102710" y="2044434"/>
                  <a:pt x="4168314" y="2482736"/>
                </a:cubicBezTo>
                <a:lnTo>
                  <a:pt x="2257427" y="3204634"/>
                </a:lnTo>
                <a:lnTo>
                  <a:pt x="728564" y="2900380"/>
                </a:lnTo>
                <a:lnTo>
                  <a:pt x="323135" y="2252892"/>
                </a:lnTo>
                <a:lnTo>
                  <a:pt x="0" y="606234"/>
                </a:lnTo>
                <a:close/>
              </a:path>
            </a:pathLst>
          </a:custGeom>
          <a:solidFill>
            <a:srgbClr val="FF0000">
              <a:alpha val="30000"/>
            </a:srgbClr>
          </a:solidFill>
          <a:ln w="3175">
            <a:solidFill>
              <a:srgbClr val="FF0D0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7" name="Bilde 6">
            <a:extLst>
              <a:ext uri="{FF2B5EF4-FFF2-40B4-BE49-F238E27FC236}">
                <a16:creationId xmlns="" xmlns:a16="http://schemas.microsoft.com/office/drawing/2014/main" id="{04168B33-B25F-6A25-1E05-ECC2DECC7CB1}"/>
              </a:ext>
            </a:extLst>
          </p:cNvPr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30963" y="787048"/>
            <a:ext cx="6348919" cy="35712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0" name="Rektangel 9">
            <a:extLst>
              <a:ext uri="{FF2B5EF4-FFF2-40B4-BE49-F238E27FC236}">
                <a16:creationId xmlns="" xmlns:a16="http://schemas.microsoft.com/office/drawing/2014/main" id="{6EC86940-FA9F-0233-749E-9C740990B03B}"/>
              </a:ext>
            </a:extLst>
          </p:cNvPr>
          <p:cNvSpPr/>
          <p:nvPr/>
        </p:nvSpPr>
        <p:spPr>
          <a:xfrm>
            <a:off x="395173" y="2417239"/>
            <a:ext cx="5528346" cy="534983"/>
          </a:xfrm>
          <a:custGeom>
            <a:avLst/>
            <a:gdLst>
              <a:gd name="connsiteX0" fmla="*/ 0 w 5328966"/>
              <a:gd name="connsiteY0" fmla="*/ 0 h 376854"/>
              <a:gd name="connsiteX1" fmla="*/ 5328966 w 5328966"/>
              <a:gd name="connsiteY1" fmla="*/ 0 h 376854"/>
              <a:gd name="connsiteX2" fmla="*/ 5328966 w 5328966"/>
              <a:gd name="connsiteY2" fmla="*/ 376854 h 376854"/>
              <a:gd name="connsiteX3" fmla="*/ 0 w 5328966"/>
              <a:gd name="connsiteY3" fmla="*/ 376854 h 376854"/>
              <a:gd name="connsiteX4" fmla="*/ 0 w 5328966"/>
              <a:gd name="connsiteY4" fmla="*/ 0 h 376854"/>
              <a:gd name="connsiteX0" fmla="*/ 6875 w 5328966"/>
              <a:gd name="connsiteY0" fmla="*/ 0 h 431855"/>
              <a:gd name="connsiteX1" fmla="*/ 5328966 w 5328966"/>
              <a:gd name="connsiteY1" fmla="*/ 55001 h 431855"/>
              <a:gd name="connsiteX2" fmla="*/ 5328966 w 5328966"/>
              <a:gd name="connsiteY2" fmla="*/ 431855 h 431855"/>
              <a:gd name="connsiteX3" fmla="*/ 0 w 5328966"/>
              <a:gd name="connsiteY3" fmla="*/ 431855 h 431855"/>
              <a:gd name="connsiteX4" fmla="*/ 6875 w 5328966"/>
              <a:gd name="connsiteY4" fmla="*/ 0 h 431855"/>
              <a:gd name="connsiteX0" fmla="*/ 6875 w 5370217"/>
              <a:gd name="connsiteY0" fmla="*/ 0 h 507482"/>
              <a:gd name="connsiteX1" fmla="*/ 5328966 w 5370217"/>
              <a:gd name="connsiteY1" fmla="*/ 55001 h 507482"/>
              <a:gd name="connsiteX2" fmla="*/ 5370217 w 5370217"/>
              <a:gd name="connsiteY2" fmla="*/ 507482 h 507482"/>
              <a:gd name="connsiteX3" fmla="*/ 0 w 5370217"/>
              <a:gd name="connsiteY3" fmla="*/ 431855 h 507482"/>
              <a:gd name="connsiteX4" fmla="*/ 6875 w 5370217"/>
              <a:gd name="connsiteY4" fmla="*/ 0 h 507482"/>
              <a:gd name="connsiteX0" fmla="*/ 6875 w 5383967"/>
              <a:gd name="connsiteY0" fmla="*/ 27501 h 534983"/>
              <a:gd name="connsiteX1" fmla="*/ 5383967 w 5383967"/>
              <a:gd name="connsiteY1" fmla="*/ 0 h 534983"/>
              <a:gd name="connsiteX2" fmla="*/ 5370217 w 5383967"/>
              <a:gd name="connsiteY2" fmla="*/ 534983 h 534983"/>
              <a:gd name="connsiteX3" fmla="*/ 0 w 5383967"/>
              <a:gd name="connsiteY3" fmla="*/ 459356 h 534983"/>
              <a:gd name="connsiteX4" fmla="*/ 6875 w 5383967"/>
              <a:gd name="connsiteY4" fmla="*/ 27501 h 534983"/>
              <a:gd name="connsiteX0" fmla="*/ 151254 w 5528346"/>
              <a:gd name="connsiteY0" fmla="*/ 27501 h 534983"/>
              <a:gd name="connsiteX1" fmla="*/ 5528346 w 5528346"/>
              <a:gd name="connsiteY1" fmla="*/ 0 h 534983"/>
              <a:gd name="connsiteX2" fmla="*/ 5514596 w 5528346"/>
              <a:gd name="connsiteY2" fmla="*/ 534983 h 534983"/>
              <a:gd name="connsiteX3" fmla="*/ 0 w 5528346"/>
              <a:gd name="connsiteY3" fmla="*/ 534983 h 534983"/>
              <a:gd name="connsiteX4" fmla="*/ 151254 w 5528346"/>
              <a:gd name="connsiteY4" fmla="*/ 27501 h 53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28346" h="534983">
                <a:moveTo>
                  <a:pt x="151254" y="27501"/>
                </a:moveTo>
                <a:lnTo>
                  <a:pt x="5528346" y="0"/>
                </a:lnTo>
                <a:lnTo>
                  <a:pt x="5514596" y="534983"/>
                </a:lnTo>
                <a:lnTo>
                  <a:pt x="0" y="534983"/>
                </a:lnTo>
                <a:lnTo>
                  <a:pt x="151254" y="27501"/>
                </a:lnTo>
                <a:close/>
              </a:path>
            </a:pathLst>
          </a:custGeom>
          <a:solidFill>
            <a:srgbClr val="FF0000">
              <a:alpha val="30000"/>
            </a:srgbClr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4" name="TekstSylinder 3">
            <a:extLst>
              <a:ext uri="{FF2B5EF4-FFF2-40B4-BE49-F238E27FC236}">
                <a16:creationId xmlns="" xmlns:a16="http://schemas.microsoft.com/office/drawing/2014/main" id="{3BE000C3-FA42-CEE5-A154-F34DB06A6FCA}"/>
              </a:ext>
            </a:extLst>
          </p:cNvPr>
          <p:cNvSpPr txBox="1"/>
          <p:nvPr/>
        </p:nvSpPr>
        <p:spPr>
          <a:xfrm>
            <a:off x="1848513" y="2376953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A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5" name="Stjerne med 4 tagger 3">
            <a:extLst>
              <a:ext uri="{FF2B5EF4-FFF2-40B4-BE49-F238E27FC236}">
                <a16:creationId xmlns="" xmlns:a16="http://schemas.microsoft.com/office/drawing/2014/main" id="{EAE27E4C-324F-1139-275B-FE8E6D3A878D}"/>
              </a:ext>
            </a:extLst>
          </p:cNvPr>
          <p:cNvSpPr/>
          <p:nvPr/>
        </p:nvSpPr>
        <p:spPr>
          <a:xfrm>
            <a:off x="2101730" y="2630179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6" name="TekstSylinder 5">
            <a:extLst>
              <a:ext uri="{FF2B5EF4-FFF2-40B4-BE49-F238E27FC236}">
                <a16:creationId xmlns="" xmlns:a16="http://schemas.microsoft.com/office/drawing/2014/main" id="{963C94F9-0608-27E8-F27F-871239E075D1}"/>
              </a:ext>
            </a:extLst>
          </p:cNvPr>
          <p:cNvSpPr txBox="1"/>
          <p:nvPr/>
        </p:nvSpPr>
        <p:spPr>
          <a:xfrm>
            <a:off x="3301853" y="2349387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B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8" name="Stjerne med 4 tagger 3">
            <a:extLst>
              <a:ext uri="{FF2B5EF4-FFF2-40B4-BE49-F238E27FC236}">
                <a16:creationId xmlns="" xmlns:a16="http://schemas.microsoft.com/office/drawing/2014/main" id="{3DB5E4F0-94BC-6D81-3251-05C0A7F91C8C}"/>
              </a:ext>
            </a:extLst>
          </p:cNvPr>
          <p:cNvSpPr/>
          <p:nvPr/>
        </p:nvSpPr>
        <p:spPr>
          <a:xfrm>
            <a:off x="3555070" y="2602613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9" name="TekstSylinder 8">
            <a:extLst>
              <a:ext uri="{FF2B5EF4-FFF2-40B4-BE49-F238E27FC236}">
                <a16:creationId xmlns="" xmlns:a16="http://schemas.microsoft.com/office/drawing/2014/main" id="{97E0EFBE-3697-0120-5B7B-BA888812BF0D}"/>
              </a:ext>
            </a:extLst>
          </p:cNvPr>
          <p:cNvSpPr txBox="1"/>
          <p:nvPr/>
        </p:nvSpPr>
        <p:spPr>
          <a:xfrm>
            <a:off x="4292614" y="2349387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C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11" name="Stjerne med 4 tagger 3">
            <a:extLst>
              <a:ext uri="{FF2B5EF4-FFF2-40B4-BE49-F238E27FC236}">
                <a16:creationId xmlns="" xmlns:a16="http://schemas.microsoft.com/office/drawing/2014/main" id="{870C2F02-2054-218B-9F03-5720CDE83D36}"/>
              </a:ext>
            </a:extLst>
          </p:cNvPr>
          <p:cNvSpPr/>
          <p:nvPr/>
        </p:nvSpPr>
        <p:spPr>
          <a:xfrm>
            <a:off x="4545831" y="2602613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2" name="Pil opp 2">
            <a:extLst>
              <a:ext uri="{FF2B5EF4-FFF2-40B4-BE49-F238E27FC236}">
                <a16:creationId xmlns="" xmlns:a16="http://schemas.microsoft.com/office/drawing/2014/main" id="{FF2F682C-D5FC-2323-AE11-FC6EAA08C7BA}"/>
              </a:ext>
            </a:extLst>
          </p:cNvPr>
          <p:cNvSpPr/>
          <p:nvPr/>
        </p:nvSpPr>
        <p:spPr>
          <a:xfrm rot="17637121">
            <a:off x="5945530" y="863511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  <p:extLst>
      <p:ext uri="{BB962C8B-B14F-4D97-AF65-F5344CB8AC3E}">
        <p14:creationId xmlns="" xmlns:p14="http://schemas.microsoft.com/office/powerpoint/2010/main" val="1084688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79A6D502-3AED-3F6F-8FA6-5E5001EB6F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>
            <a:extLst>
              <a:ext uri="{FF2B5EF4-FFF2-40B4-BE49-F238E27FC236}">
                <a16:creationId xmlns="" xmlns:a16="http://schemas.microsoft.com/office/drawing/2014/main" id="{F9F54C6D-FD52-77F6-B288-0F6DCC12C782}"/>
              </a:ext>
            </a:extLst>
          </p:cNvPr>
          <p:cNvPicPr>
            <a:picLocks noChangeAspect="1"/>
          </p:cNvPicPr>
          <p:nvPr/>
        </p:nvPicPr>
        <p:blipFill>
          <a:blip r:embed="rId2" cstate="screen"/>
          <a:srcRect/>
          <a:stretch/>
        </p:blipFill>
        <p:spPr>
          <a:xfrm>
            <a:off x="18301" y="781378"/>
            <a:ext cx="6355056" cy="34777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0" name="TekstSylinder 9">
            <a:extLst>
              <a:ext uri="{FF2B5EF4-FFF2-40B4-BE49-F238E27FC236}">
                <a16:creationId xmlns="" xmlns:a16="http://schemas.microsoft.com/office/drawing/2014/main" id="{2C52501E-27EC-01A0-9AF5-E906A62F2632}"/>
              </a:ext>
            </a:extLst>
          </p:cNvPr>
          <p:cNvSpPr txBox="1"/>
          <p:nvPr/>
        </p:nvSpPr>
        <p:spPr>
          <a:xfrm>
            <a:off x="2140575" y="2965596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F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2" name="Tittel 1">
            <a:extLst>
              <a:ext uri="{FF2B5EF4-FFF2-40B4-BE49-F238E27FC236}">
                <a16:creationId xmlns="" xmlns:a16="http://schemas.microsoft.com/office/drawing/2014/main" id="{388591D0-C17A-15A7-6879-27F578382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SRNTGT002 FUEL STORAGE DPI D-H</a:t>
            </a:r>
          </a:p>
        </p:txBody>
      </p:sp>
      <p:sp>
        <p:nvSpPr>
          <p:cNvPr id="31" name="TekstSylinder 30">
            <a:extLst>
              <a:ext uri="{FF2B5EF4-FFF2-40B4-BE49-F238E27FC236}">
                <a16:creationId xmlns="" xmlns:a16="http://schemas.microsoft.com/office/drawing/2014/main" id="{39EEE437-83A8-2668-0B1F-BF11C15855D9}"/>
              </a:ext>
            </a:extLst>
          </p:cNvPr>
          <p:cNvSpPr txBox="1"/>
          <p:nvPr/>
        </p:nvSpPr>
        <p:spPr>
          <a:xfrm>
            <a:off x="6373357" y="781378"/>
            <a:ext cx="2752342" cy="3487595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000" dirty="0"/>
              <a:t>DESCRIPTION OF THE DESIRED POINTS OF IMPACT WITH WPN TYPE:</a:t>
            </a:r>
            <a:r>
              <a:rPr lang="nb-NO" sz="1100" dirty="0"/>
              <a:t> </a:t>
            </a:r>
            <a:endParaRPr lang="pl-PL" sz="1100" dirty="0"/>
          </a:p>
          <a:p>
            <a:endParaRPr lang="en-US" sz="900" dirty="0"/>
          </a:p>
          <a:p>
            <a:r>
              <a:rPr lang="pl-PL" sz="900" dirty="0"/>
              <a:t>DPI </a:t>
            </a:r>
            <a:r>
              <a:rPr lang="nb-NO" sz="900" dirty="0"/>
              <a:t>D:</a:t>
            </a:r>
            <a:r>
              <a:rPr lang="pl-PL" sz="900" dirty="0"/>
              <a:t> </a:t>
            </a:r>
            <a:r>
              <a:rPr lang="pt-BR" sz="900" dirty="0"/>
              <a:t>N 68 51.404 E 033 43.857/539ft/ 1x 2000lb </a:t>
            </a:r>
            <a:endParaRPr lang="nb-NO" sz="900" dirty="0"/>
          </a:p>
          <a:p>
            <a:endParaRPr lang="nb-NO" sz="900" dirty="0"/>
          </a:p>
          <a:p>
            <a:r>
              <a:rPr lang="nb-NO" sz="900" dirty="0"/>
              <a:t>DPI E: </a:t>
            </a:r>
            <a:r>
              <a:rPr lang="pt-BR" sz="900" dirty="0"/>
              <a:t>N 68 51.410 E 033 43.766/555ft/ 1x 2000lb </a:t>
            </a:r>
            <a:endParaRPr lang="nb-NO" sz="900" dirty="0"/>
          </a:p>
          <a:p>
            <a:endParaRPr lang="nb-NO" sz="900" dirty="0"/>
          </a:p>
          <a:p>
            <a:r>
              <a:rPr lang="nb-NO" sz="900" dirty="0"/>
              <a:t>DPI F: </a:t>
            </a:r>
            <a:r>
              <a:rPr lang="pt-BR" sz="900" dirty="0"/>
              <a:t>N 68 51.352 E 033 43.856/555ft/ 1x 2000lb </a:t>
            </a:r>
            <a:endParaRPr lang="nb-NO" sz="900" dirty="0"/>
          </a:p>
          <a:p>
            <a:endParaRPr lang="nb-NO" sz="900" dirty="0"/>
          </a:p>
          <a:p>
            <a:r>
              <a:rPr lang="nb-NO" sz="900" dirty="0"/>
              <a:t>DPI G: </a:t>
            </a:r>
            <a:r>
              <a:rPr lang="pt-BR" sz="900" dirty="0"/>
              <a:t>N 68 51.339 E 033 43.847/555ft/ 1x 2000lb </a:t>
            </a:r>
            <a:endParaRPr lang="pl-PL" sz="900" dirty="0"/>
          </a:p>
          <a:p>
            <a:endParaRPr lang="nb-NO" sz="900" dirty="0"/>
          </a:p>
          <a:p>
            <a:r>
              <a:rPr lang="nb-NO" sz="900" dirty="0"/>
              <a:t>DPI H: </a:t>
            </a:r>
            <a:r>
              <a:rPr lang="pt-BR" sz="900" dirty="0"/>
              <a:t>N 68 51.317 E 033 43.790/556ft/ 1x 2000lb </a:t>
            </a:r>
            <a:endParaRPr lang="pl-PL" sz="900" dirty="0"/>
          </a:p>
          <a:p>
            <a:endParaRPr lang="pl-PL" sz="900" dirty="0"/>
          </a:p>
          <a:p>
            <a:endParaRPr lang="pl-PL" sz="900" dirty="0"/>
          </a:p>
          <a:p>
            <a:endParaRPr lang="pl-PL" sz="900" dirty="0"/>
          </a:p>
          <a:p>
            <a:endParaRPr lang="nb-NO" sz="900" dirty="0"/>
          </a:p>
          <a:p>
            <a:endParaRPr lang="nb-NO" sz="1050" dirty="0"/>
          </a:p>
          <a:p>
            <a:endParaRPr lang="nb-NO" sz="1050" dirty="0"/>
          </a:p>
          <a:p>
            <a:endParaRPr lang="nb-NO" sz="1050" dirty="0"/>
          </a:p>
        </p:txBody>
      </p:sp>
      <p:sp>
        <p:nvSpPr>
          <p:cNvPr id="3" name="Pil opp 2">
            <a:extLst>
              <a:ext uri="{FF2B5EF4-FFF2-40B4-BE49-F238E27FC236}">
                <a16:creationId xmlns="" xmlns:a16="http://schemas.microsoft.com/office/drawing/2014/main" id="{56E1489A-15D4-7566-9375-E0DA077A55D8}"/>
              </a:ext>
            </a:extLst>
          </p:cNvPr>
          <p:cNvSpPr/>
          <p:nvPr/>
        </p:nvSpPr>
        <p:spPr>
          <a:xfrm rot="6356376">
            <a:off x="5867386" y="918720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Åttekant 3">
            <a:extLst>
              <a:ext uri="{FF2B5EF4-FFF2-40B4-BE49-F238E27FC236}">
                <a16:creationId xmlns="" xmlns:a16="http://schemas.microsoft.com/office/drawing/2014/main" id="{2CCFDC8F-E554-B144-4501-5E01CC4A5671}"/>
              </a:ext>
            </a:extLst>
          </p:cNvPr>
          <p:cNvSpPr/>
          <p:nvPr/>
        </p:nvSpPr>
        <p:spPr>
          <a:xfrm>
            <a:off x="1701086" y="2863401"/>
            <a:ext cx="1540041" cy="670512"/>
          </a:xfrm>
          <a:custGeom>
            <a:avLst/>
            <a:gdLst>
              <a:gd name="connsiteX0" fmla="*/ 0 w 914400"/>
              <a:gd name="connsiteY0" fmla="*/ 267819 h 914400"/>
              <a:gd name="connsiteX1" fmla="*/ 267819 w 914400"/>
              <a:gd name="connsiteY1" fmla="*/ 0 h 914400"/>
              <a:gd name="connsiteX2" fmla="*/ 646581 w 914400"/>
              <a:gd name="connsiteY2" fmla="*/ 0 h 914400"/>
              <a:gd name="connsiteX3" fmla="*/ 914400 w 914400"/>
              <a:gd name="connsiteY3" fmla="*/ 267819 h 914400"/>
              <a:gd name="connsiteX4" fmla="*/ 914400 w 914400"/>
              <a:gd name="connsiteY4" fmla="*/ 646581 h 914400"/>
              <a:gd name="connsiteX5" fmla="*/ 646581 w 914400"/>
              <a:gd name="connsiteY5" fmla="*/ 914400 h 914400"/>
              <a:gd name="connsiteX6" fmla="*/ 267819 w 914400"/>
              <a:gd name="connsiteY6" fmla="*/ 914400 h 914400"/>
              <a:gd name="connsiteX7" fmla="*/ 0 w 914400"/>
              <a:gd name="connsiteY7" fmla="*/ 646581 h 914400"/>
              <a:gd name="connsiteX8" fmla="*/ 0 w 914400"/>
              <a:gd name="connsiteY8" fmla="*/ 267819 h 914400"/>
              <a:gd name="connsiteX0" fmla="*/ 0 w 1168782"/>
              <a:gd name="connsiteY0" fmla="*/ 267819 h 914400"/>
              <a:gd name="connsiteX1" fmla="*/ 267819 w 1168782"/>
              <a:gd name="connsiteY1" fmla="*/ 0 h 914400"/>
              <a:gd name="connsiteX2" fmla="*/ 646581 w 1168782"/>
              <a:gd name="connsiteY2" fmla="*/ 0 h 914400"/>
              <a:gd name="connsiteX3" fmla="*/ 1168782 w 1168782"/>
              <a:gd name="connsiteY3" fmla="*/ 260944 h 914400"/>
              <a:gd name="connsiteX4" fmla="*/ 914400 w 1168782"/>
              <a:gd name="connsiteY4" fmla="*/ 646581 h 914400"/>
              <a:gd name="connsiteX5" fmla="*/ 646581 w 1168782"/>
              <a:gd name="connsiteY5" fmla="*/ 914400 h 914400"/>
              <a:gd name="connsiteX6" fmla="*/ 267819 w 1168782"/>
              <a:gd name="connsiteY6" fmla="*/ 914400 h 914400"/>
              <a:gd name="connsiteX7" fmla="*/ 0 w 1168782"/>
              <a:gd name="connsiteY7" fmla="*/ 646581 h 914400"/>
              <a:gd name="connsiteX8" fmla="*/ 0 w 1168782"/>
              <a:gd name="connsiteY8" fmla="*/ 267819 h 914400"/>
              <a:gd name="connsiteX0" fmla="*/ 0 w 1189407"/>
              <a:gd name="connsiteY0" fmla="*/ 267819 h 914400"/>
              <a:gd name="connsiteX1" fmla="*/ 267819 w 1189407"/>
              <a:gd name="connsiteY1" fmla="*/ 0 h 914400"/>
              <a:gd name="connsiteX2" fmla="*/ 646581 w 1189407"/>
              <a:gd name="connsiteY2" fmla="*/ 0 h 914400"/>
              <a:gd name="connsiteX3" fmla="*/ 1168782 w 1189407"/>
              <a:gd name="connsiteY3" fmla="*/ 260944 h 914400"/>
              <a:gd name="connsiteX4" fmla="*/ 1189407 w 1189407"/>
              <a:gd name="connsiteY4" fmla="*/ 687832 h 914400"/>
              <a:gd name="connsiteX5" fmla="*/ 646581 w 1189407"/>
              <a:gd name="connsiteY5" fmla="*/ 914400 h 914400"/>
              <a:gd name="connsiteX6" fmla="*/ 267819 w 1189407"/>
              <a:gd name="connsiteY6" fmla="*/ 914400 h 914400"/>
              <a:gd name="connsiteX7" fmla="*/ 0 w 1189407"/>
              <a:gd name="connsiteY7" fmla="*/ 646581 h 914400"/>
              <a:gd name="connsiteX8" fmla="*/ 0 w 1189407"/>
              <a:gd name="connsiteY8" fmla="*/ 267819 h 914400"/>
              <a:gd name="connsiteX0" fmla="*/ 0 w 1189407"/>
              <a:gd name="connsiteY0" fmla="*/ 267819 h 914400"/>
              <a:gd name="connsiteX1" fmla="*/ 40938 w 1189407"/>
              <a:gd name="connsiteY1" fmla="*/ 165004 h 914400"/>
              <a:gd name="connsiteX2" fmla="*/ 646581 w 1189407"/>
              <a:gd name="connsiteY2" fmla="*/ 0 h 914400"/>
              <a:gd name="connsiteX3" fmla="*/ 1168782 w 1189407"/>
              <a:gd name="connsiteY3" fmla="*/ 260944 h 914400"/>
              <a:gd name="connsiteX4" fmla="*/ 1189407 w 1189407"/>
              <a:gd name="connsiteY4" fmla="*/ 687832 h 914400"/>
              <a:gd name="connsiteX5" fmla="*/ 646581 w 1189407"/>
              <a:gd name="connsiteY5" fmla="*/ 914400 h 914400"/>
              <a:gd name="connsiteX6" fmla="*/ 267819 w 1189407"/>
              <a:gd name="connsiteY6" fmla="*/ 914400 h 914400"/>
              <a:gd name="connsiteX7" fmla="*/ 0 w 1189407"/>
              <a:gd name="connsiteY7" fmla="*/ 646581 h 914400"/>
              <a:gd name="connsiteX8" fmla="*/ 0 w 1189407"/>
              <a:gd name="connsiteY8" fmla="*/ 267819 h 914400"/>
              <a:gd name="connsiteX0" fmla="*/ 0 w 1189407"/>
              <a:gd name="connsiteY0" fmla="*/ 185727 h 832308"/>
              <a:gd name="connsiteX1" fmla="*/ 40938 w 1189407"/>
              <a:gd name="connsiteY1" fmla="*/ 82912 h 832308"/>
              <a:gd name="connsiteX2" fmla="*/ 942214 w 1189407"/>
              <a:gd name="connsiteY2" fmla="*/ 0 h 832308"/>
              <a:gd name="connsiteX3" fmla="*/ 1168782 w 1189407"/>
              <a:gd name="connsiteY3" fmla="*/ 178852 h 832308"/>
              <a:gd name="connsiteX4" fmla="*/ 1189407 w 1189407"/>
              <a:gd name="connsiteY4" fmla="*/ 605740 h 832308"/>
              <a:gd name="connsiteX5" fmla="*/ 646581 w 1189407"/>
              <a:gd name="connsiteY5" fmla="*/ 832308 h 832308"/>
              <a:gd name="connsiteX6" fmla="*/ 267819 w 1189407"/>
              <a:gd name="connsiteY6" fmla="*/ 832308 h 832308"/>
              <a:gd name="connsiteX7" fmla="*/ 0 w 1189407"/>
              <a:gd name="connsiteY7" fmla="*/ 564489 h 832308"/>
              <a:gd name="connsiteX8" fmla="*/ 0 w 1189407"/>
              <a:gd name="connsiteY8" fmla="*/ 185727 h 832308"/>
              <a:gd name="connsiteX0" fmla="*/ 0 w 1443789"/>
              <a:gd name="connsiteY0" fmla="*/ 267818 h 832308"/>
              <a:gd name="connsiteX1" fmla="*/ 295320 w 1443789"/>
              <a:gd name="connsiteY1" fmla="*/ 82912 h 832308"/>
              <a:gd name="connsiteX2" fmla="*/ 1196596 w 1443789"/>
              <a:gd name="connsiteY2" fmla="*/ 0 h 832308"/>
              <a:gd name="connsiteX3" fmla="*/ 1423164 w 1443789"/>
              <a:gd name="connsiteY3" fmla="*/ 178852 h 832308"/>
              <a:gd name="connsiteX4" fmla="*/ 1443789 w 1443789"/>
              <a:gd name="connsiteY4" fmla="*/ 605740 h 832308"/>
              <a:gd name="connsiteX5" fmla="*/ 900963 w 1443789"/>
              <a:gd name="connsiteY5" fmla="*/ 832308 h 832308"/>
              <a:gd name="connsiteX6" fmla="*/ 522201 w 1443789"/>
              <a:gd name="connsiteY6" fmla="*/ 832308 h 832308"/>
              <a:gd name="connsiteX7" fmla="*/ 254382 w 1443789"/>
              <a:gd name="connsiteY7" fmla="*/ 564489 h 832308"/>
              <a:gd name="connsiteX8" fmla="*/ 0 w 1443789"/>
              <a:gd name="connsiteY8" fmla="*/ 267818 h 832308"/>
              <a:gd name="connsiteX0" fmla="*/ 96252 w 1540041"/>
              <a:gd name="connsiteY0" fmla="*/ 267818 h 832308"/>
              <a:gd name="connsiteX1" fmla="*/ 391572 w 1540041"/>
              <a:gd name="connsiteY1" fmla="*/ 82912 h 832308"/>
              <a:gd name="connsiteX2" fmla="*/ 1292848 w 1540041"/>
              <a:gd name="connsiteY2" fmla="*/ 0 h 832308"/>
              <a:gd name="connsiteX3" fmla="*/ 1519416 w 1540041"/>
              <a:gd name="connsiteY3" fmla="*/ 178852 h 832308"/>
              <a:gd name="connsiteX4" fmla="*/ 1540041 w 1540041"/>
              <a:gd name="connsiteY4" fmla="*/ 605740 h 832308"/>
              <a:gd name="connsiteX5" fmla="*/ 997215 w 1540041"/>
              <a:gd name="connsiteY5" fmla="*/ 832308 h 832308"/>
              <a:gd name="connsiteX6" fmla="*/ 618453 w 1540041"/>
              <a:gd name="connsiteY6" fmla="*/ 832308 h 832308"/>
              <a:gd name="connsiteX7" fmla="*/ 0 w 1540041"/>
              <a:gd name="connsiteY7" fmla="*/ 601803 h 832308"/>
              <a:gd name="connsiteX8" fmla="*/ 96252 w 1540041"/>
              <a:gd name="connsiteY8" fmla="*/ 267818 h 832308"/>
              <a:gd name="connsiteX0" fmla="*/ 96252 w 1540041"/>
              <a:gd name="connsiteY0" fmla="*/ 267818 h 832308"/>
              <a:gd name="connsiteX1" fmla="*/ 391572 w 1540041"/>
              <a:gd name="connsiteY1" fmla="*/ 82912 h 832308"/>
              <a:gd name="connsiteX2" fmla="*/ 1292848 w 1540041"/>
              <a:gd name="connsiteY2" fmla="*/ 0 h 832308"/>
              <a:gd name="connsiteX3" fmla="*/ 1519416 w 1540041"/>
              <a:gd name="connsiteY3" fmla="*/ 178852 h 832308"/>
              <a:gd name="connsiteX4" fmla="*/ 1540041 w 1540041"/>
              <a:gd name="connsiteY4" fmla="*/ 605740 h 832308"/>
              <a:gd name="connsiteX5" fmla="*/ 997215 w 1540041"/>
              <a:gd name="connsiteY5" fmla="*/ 832308 h 832308"/>
              <a:gd name="connsiteX6" fmla="*/ 597827 w 1540041"/>
              <a:gd name="connsiteY6" fmla="*/ 727827 h 832308"/>
              <a:gd name="connsiteX7" fmla="*/ 0 w 1540041"/>
              <a:gd name="connsiteY7" fmla="*/ 601803 h 832308"/>
              <a:gd name="connsiteX8" fmla="*/ 96252 w 1540041"/>
              <a:gd name="connsiteY8" fmla="*/ 267818 h 832308"/>
              <a:gd name="connsiteX0" fmla="*/ 96252 w 1540041"/>
              <a:gd name="connsiteY0" fmla="*/ 267818 h 727827"/>
              <a:gd name="connsiteX1" fmla="*/ 391572 w 1540041"/>
              <a:gd name="connsiteY1" fmla="*/ 82912 h 727827"/>
              <a:gd name="connsiteX2" fmla="*/ 1292848 w 1540041"/>
              <a:gd name="connsiteY2" fmla="*/ 0 h 727827"/>
              <a:gd name="connsiteX3" fmla="*/ 1519416 w 1540041"/>
              <a:gd name="connsiteY3" fmla="*/ 178852 h 727827"/>
              <a:gd name="connsiteX4" fmla="*/ 1540041 w 1540041"/>
              <a:gd name="connsiteY4" fmla="*/ 605740 h 727827"/>
              <a:gd name="connsiteX5" fmla="*/ 1072842 w 1540041"/>
              <a:gd name="connsiteY5" fmla="*/ 705439 h 727827"/>
              <a:gd name="connsiteX6" fmla="*/ 597827 w 1540041"/>
              <a:gd name="connsiteY6" fmla="*/ 727827 h 727827"/>
              <a:gd name="connsiteX7" fmla="*/ 0 w 1540041"/>
              <a:gd name="connsiteY7" fmla="*/ 601803 h 727827"/>
              <a:gd name="connsiteX8" fmla="*/ 96252 w 1540041"/>
              <a:gd name="connsiteY8" fmla="*/ 267818 h 727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40041" h="727827">
                <a:moveTo>
                  <a:pt x="96252" y="267818"/>
                </a:moveTo>
                <a:lnTo>
                  <a:pt x="391572" y="82912"/>
                </a:lnTo>
                <a:lnTo>
                  <a:pt x="1292848" y="0"/>
                </a:lnTo>
                <a:lnTo>
                  <a:pt x="1519416" y="178852"/>
                </a:lnTo>
                <a:lnTo>
                  <a:pt x="1540041" y="605740"/>
                </a:lnTo>
                <a:lnTo>
                  <a:pt x="1072842" y="705439"/>
                </a:lnTo>
                <a:lnTo>
                  <a:pt x="597827" y="727827"/>
                </a:lnTo>
                <a:lnTo>
                  <a:pt x="0" y="601803"/>
                </a:lnTo>
                <a:lnTo>
                  <a:pt x="96252" y="267818"/>
                </a:lnTo>
                <a:close/>
              </a:path>
            </a:pathLst>
          </a:custGeom>
          <a:solidFill>
            <a:srgbClr val="FF0000">
              <a:alpha val="30000"/>
            </a:srgbClr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>
            <a:extLst>
              <a:ext uri="{FF2B5EF4-FFF2-40B4-BE49-F238E27FC236}">
                <a16:creationId xmlns="" xmlns:a16="http://schemas.microsoft.com/office/drawing/2014/main" id="{38D5C557-591F-F717-A7EE-5EB7DF41EFA5}"/>
              </a:ext>
            </a:extLst>
          </p:cNvPr>
          <p:cNvSpPr txBox="1"/>
          <p:nvPr/>
        </p:nvSpPr>
        <p:spPr>
          <a:xfrm>
            <a:off x="1701086" y="2955767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H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6" name="Stjerne med 4 tagger 3">
            <a:extLst>
              <a:ext uri="{FF2B5EF4-FFF2-40B4-BE49-F238E27FC236}">
                <a16:creationId xmlns="" xmlns:a16="http://schemas.microsoft.com/office/drawing/2014/main" id="{DDB396DB-0948-5888-3C04-F22A4EF7A0BE}"/>
              </a:ext>
            </a:extLst>
          </p:cNvPr>
          <p:cNvSpPr/>
          <p:nvPr/>
        </p:nvSpPr>
        <p:spPr>
          <a:xfrm>
            <a:off x="1954303" y="3208993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TekstSylinder 7">
            <a:extLst>
              <a:ext uri="{FF2B5EF4-FFF2-40B4-BE49-F238E27FC236}">
                <a16:creationId xmlns="" xmlns:a16="http://schemas.microsoft.com/office/drawing/2014/main" id="{F2D2701C-6F8E-C2FD-3AEA-7024D22EF2F9}"/>
              </a:ext>
            </a:extLst>
          </p:cNvPr>
          <p:cNvSpPr txBox="1"/>
          <p:nvPr/>
        </p:nvSpPr>
        <p:spPr>
          <a:xfrm>
            <a:off x="1948262" y="3336178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G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9" name="Stjerne med 4 tagger 3">
            <a:extLst>
              <a:ext uri="{FF2B5EF4-FFF2-40B4-BE49-F238E27FC236}">
                <a16:creationId xmlns="" xmlns:a16="http://schemas.microsoft.com/office/drawing/2014/main" id="{992B577A-48A6-60E0-E187-3FA9D945AD0A}"/>
              </a:ext>
            </a:extLst>
          </p:cNvPr>
          <p:cNvSpPr/>
          <p:nvPr/>
        </p:nvSpPr>
        <p:spPr>
          <a:xfrm>
            <a:off x="2207520" y="3232151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Stjerne med 4 tagger 3">
            <a:extLst>
              <a:ext uri="{FF2B5EF4-FFF2-40B4-BE49-F238E27FC236}">
                <a16:creationId xmlns="" xmlns:a16="http://schemas.microsoft.com/office/drawing/2014/main" id="{D010E295-2907-F902-1810-862A23A7C781}"/>
              </a:ext>
            </a:extLst>
          </p:cNvPr>
          <p:cNvSpPr/>
          <p:nvPr/>
        </p:nvSpPr>
        <p:spPr>
          <a:xfrm>
            <a:off x="2366330" y="3228137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2" name="TekstSylinder 11">
            <a:extLst>
              <a:ext uri="{FF2B5EF4-FFF2-40B4-BE49-F238E27FC236}">
                <a16:creationId xmlns="" xmlns:a16="http://schemas.microsoft.com/office/drawing/2014/main" id="{7815DD92-40A7-2C30-BC2A-4EF14178B797}"/>
              </a:ext>
            </a:extLst>
          </p:cNvPr>
          <p:cNvSpPr txBox="1"/>
          <p:nvPr/>
        </p:nvSpPr>
        <p:spPr>
          <a:xfrm>
            <a:off x="2862064" y="3094989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D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13" name="Stjerne med 4 tagger 3">
            <a:extLst>
              <a:ext uri="{FF2B5EF4-FFF2-40B4-BE49-F238E27FC236}">
                <a16:creationId xmlns="" xmlns:a16="http://schemas.microsoft.com/office/drawing/2014/main" id="{69916143-1D65-99A9-409B-1327F1481FD1}"/>
              </a:ext>
            </a:extLst>
          </p:cNvPr>
          <p:cNvSpPr/>
          <p:nvPr/>
        </p:nvSpPr>
        <p:spPr>
          <a:xfrm>
            <a:off x="2930337" y="3173586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4" name="TekstSylinder 13">
            <a:extLst>
              <a:ext uri="{FF2B5EF4-FFF2-40B4-BE49-F238E27FC236}">
                <a16:creationId xmlns="" xmlns:a16="http://schemas.microsoft.com/office/drawing/2014/main" id="{AEFA2DD2-96D5-EB6C-CF91-62E5A2856595}"/>
              </a:ext>
            </a:extLst>
          </p:cNvPr>
          <p:cNvSpPr txBox="1"/>
          <p:nvPr/>
        </p:nvSpPr>
        <p:spPr>
          <a:xfrm>
            <a:off x="2637637" y="2702349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E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15" name="Stjerne med 4 tagger 3">
            <a:extLst>
              <a:ext uri="{FF2B5EF4-FFF2-40B4-BE49-F238E27FC236}">
                <a16:creationId xmlns="" xmlns:a16="http://schemas.microsoft.com/office/drawing/2014/main" id="{42C5F12A-C488-CCE4-B2D3-EF30A48F9E8B}"/>
              </a:ext>
            </a:extLst>
          </p:cNvPr>
          <p:cNvSpPr/>
          <p:nvPr/>
        </p:nvSpPr>
        <p:spPr>
          <a:xfrm>
            <a:off x="2890854" y="2944885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="" xmlns:p14="http://schemas.microsoft.com/office/powerpoint/2010/main" val="561106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F8A5240B-0E7F-511C-B9AA-D333F1F73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Bilde 18">
            <a:extLst>
              <a:ext uri="{FF2B5EF4-FFF2-40B4-BE49-F238E27FC236}">
                <a16:creationId xmlns="" xmlns:a16="http://schemas.microsoft.com/office/drawing/2014/main" id="{1E23A225-25E0-4154-5D96-74FA1B44AE1D}"/>
              </a:ext>
            </a:extLst>
          </p:cNvPr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8301" y="781377"/>
            <a:ext cx="6355056" cy="357471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0" name="TekstSylinder 9">
            <a:extLst>
              <a:ext uri="{FF2B5EF4-FFF2-40B4-BE49-F238E27FC236}">
                <a16:creationId xmlns="" xmlns:a16="http://schemas.microsoft.com/office/drawing/2014/main" id="{3702CE29-F5A1-04F4-AC1F-D3BB24B8C595}"/>
              </a:ext>
            </a:extLst>
          </p:cNvPr>
          <p:cNvSpPr txBox="1"/>
          <p:nvPr/>
        </p:nvSpPr>
        <p:spPr>
          <a:xfrm>
            <a:off x="2620714" y="2344518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N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2" name="Tittel 1">
            <a:extLst>
              <a:ext uri="{FF2B5EF4-FFF2-40B4-BE49-F238E27FC236}">
                <a16:creationId xmlns="" xmlns:a16="http://schemas.microsoft.com/office/drawing/2014/main" id="{FF645FEE-6D90-F619-53B7-75B68770F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SRNTGT002 AMMO STORAGE DPI I-N</a:t>
            </a:r>
          </a:p>
        </p:txBody>
      </p:sp>
      <p:sp>
        <p:nvSpPr>
          <p:cNvPr id="31" name="TekstSylinder 30">
            <a:extLst>
              <a:ext uri="{FF2B5EF4-FFF2-40B4-BE49-F238E27FC236}">
                <a16:creationId xmlns="" xmlns:a16="http://schemas.microsoft.com/office/drawing/2014/main" id="{83D6782C-02AC-306E-4B31-9C1DDA6C8948}"/>
              </a:ext>
            </a:extLst>
          </p:cNvPr>
          <p:cNvSpPr txBox="1"/>
          <p:nvPr/>
        </p:nvSpPr>
        <p:spPr>
          <a:xfrm>
            <a:off x="6373357" y="781378"/>
            <a:ext cx="2752342" cy="3584546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000" dirty="0"/>
              <a:t>DESCRIPTION OF THE DESIRED POINTS OF IMPACT WITH WPN TYPE:</a:t>
            </a:r>
            <a:r>
              <a:rPr lang="nb-NO" sz="1100" dirty="0"/>
              <a:t> </a:t>
            </a:r>
            <a:endParaRPr lang="pl-PL" sz="1100" dirty="0"/>
          </a:p>
          <a:p>
            <a:endParaRPr lang="en-US" sz="900" dirty="0"/>
          </a:p>
          <a:p>
            <a:r>
              <a:rPr lang="pl-PL" sz="900" dirty="0"/>
              <a:t>DPI </a:t>
            </a:r>
            <a:r>
              <a:rPr lang="nb-NO" sz="900" dirty="0"/>
              <a:t>I:</a:t>
            </a:r>
            <a:r>
              <a:rPr lang="pl-PL" sz="900" dirty="0"/>
              <a:t> </a:t>
            </a:r>
            <a:r>
              <a:rPr lang="pt-BR" sz="900" dirty="0"/>
              <a:t>N 68 51.483 E 033 40.635/621ft/N/A</a:t>
            </a:r>
            <a:endParaRPr lang="nb-NO" sz="900" dirty="0"/>
          </a:p>
          <a:p>
            <a:endParaRPr lang="nb-NO" sz="900" dirty="0"/>
          </a:p>
          <a:p>
            <a:r>
              <a:rPr lang="nb-NO" sz="900" dirty="0"/>
              <a:t>DPI J: </a:t>
            </a:r>
            <a:r>
              <a:rPr lang="pt-BR" sz="900" dirty="0"/>
              <a:t>N 68 51.454 E 033 40.695/609ft/2x 500lb </a:t>
            </a:r>
            <a:endParaRPr lang="nb-NO" sz="900" dirty="0"/>
          </a:p>
          <a:p>
            <a:endParaRPr lang="nb-NO" sz="900" dirty="0"/>
          </a:p>
          <a:p>
            <a:r>
              <a:rPr lang="nb-NO" sz="900" dirty="0"/>
              <a:t>DPI K: </a:t>
            </a:r>
            <a:r>
              <a:rPr lang="pt-BR" sz="900" dirty="0"/>
              <a:t>N 68 51.439 E 033 40.629/606ft/2x 500lb </a:t>
            </a:r>
            <a:endParaRPr lang="nb-NO" sz="900" dirty="0"/>
          </a:p>
          <a:p>
            <a:endParaRPr lang="nb-NO" sz="900" dirty="0"/>
          </a:p>
          <a:p>
            <a:r>
              <a:rPr lang="nb-NO" sz="900" dirty="0"/>
              <a:t>DPI L: </a:t>
            </a:r>
            <a:r>
              <a:rPr lang="pt-BR" sz="900" dirty="0"/>
              <a:t>N 68 51.412 E 033 40.367/632ft/2x 500lb </a:t>
            </a:r>
            <a:endParaRPr lang="pl-PL" sz="900" dirty="0"/>
          </a:p>
          <a:p>
            <a:endParaRPr lang="nb-NO" sz="900" dirty="0"/>
          </a:p>
          <a:p>
            <a:r>
              <a:rPr lang="nb-NO" sz="900" dirty="0"/>
              <a:t>DPI M: </a:t>
            </a:r>
            <a:r>
              <a:rPr lang="pt-BR" sz="900" dirty="0"/>
              <a:t>N 68 51.446 E 033 40.337/629ft/2x 500lb </a:t>
            </a:r>
            <a:endParaRPr lang="pl-PL" sz="900" dirty="0"/>
          </a:p>
          <a:p>
            <a:endParaRPr lang="nb-NO" sz="900" dirty="0"/>
          </a:p>
          <a:p>
            <a:r>
              <a:rPr lang="nb-NO" sz="900" dirty="0"/>
              <a:t>DPI N: </a:t>
            </a:r>
            <a:r>
              <a:rPr lang="pt-BR" sz="900" dirty="0"/>
              <a:t>N 68 51.483 E 033 40.346/627ft/</a:t>
            </a:r>
            <a:r>
              <a:rPr lang="nb-NO" sz="900" dirty="0"/>
              <a:t>2x 500lb</a:t>
            </a:r>
            <a:endParaRPr lang="pl-PL" sz="900" dirty="0"/>
          </a:p>
          <a:p>
            <a:endParaRPr lang="pl-PL" sz="900" dirty="0"/>
          </a:p>
          <a:p>
            <a:endParaRPr lang="pl-PL" sz="900" dirty="0"/>
          </a:p>
          <a:p>
            <a:endParaRPr lang="nb-NO" sz="900" dirty="0"/>
          </a:p>
          <a:p>
            <a:endParaRPr lang="nb-NO" sz="1050" dirty="0"/>
          </a:p>
          <a:p>
            <a:endParaRPr lang="nb-NO" sz="1050" dirty="0"/>
          </a:p>
          <a:p>
            <a:endParaRPr lang="nb-NO" sz="1050" dirty="0"/>
          </a:p>
        </p:txBody>
      </p:sp>
      <p:sp>
        <p:nvSpPr>
          <p:cNvPr id="3" name="Pil opp 2">
            <a:extLst>
              <a:ext uri="{FF2B5EF4-FFF2-40B4-BE49-F238E27FC236}">
                <a16:creationId xmlns="" xmlns:a16="http://schemas.microsoft.com/office/drawing/2014/main" id="{EE45C141-DEFE-FC97-C1B2-2740DFA30D7F}"/>
              </a:ext>
            </a:extLst>
          </p:cNvPr>
          <p:cNvSpPr/>
          <p:nvPr/>
        </p:nvSpPr>
        <p:spPr>
          <a:xfrm rot="3804296">
            <a:off x="5889446" y="879323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Åttekant 3">
            <a:extLst>
              <a:ext uri="{FF2B5EF4-FFF2-40B4-BE49-F238E27FC236}">
                <a16:creationId xmlns="" xmlns:a16="http://schemas.microsoft.com/office/drawing/2014/main" id="{18559765-DE30-030F-3DBA-E0D661E2E022}"/>
              </a:ext>
            </a:extLst>
          </p:cNvPr>
          <p:cNvSpPr/>
          <p:nvPr/>
        </p:nvSpPr>
        <p:spPr>
          <a:xfrm>
            <a:off x="1955138" y="2319891"/>
            <a:ext cx="2282562" cy="808017"/>
          </a:xfrm>
          <a:custGeom>
            <a:avLst/>
            <a:gdLst>
              <a:gd name="connsiteX0" fmla="*/ 0 w 914400"/>
              <a:gd name="connsiteY0" fmla="*/ 267819 h 914400"/>
              <a:gd name="connsiteX1" fmla="*/ 267819 w 914400"/>
              <a:gd name="connsiteY1" fmla="*/ 0 h 914400"/>
              <a:gd name="connsiteX2" fmla="*/ 646581 w 914400"/>
              <a:gd name="connsiteY2" fmla="*/ 0 h 914400"/>
              <a:gd name="connsiteX3" fmla="*/ 914400 w 914400"/>
              <a:gd name="connsiteY3" fmla="*/ 267819 h 914400"/>
              <a:gd name="connsiteX4" fmla="*/ 914400 w 914400"/>
              <a:gd name="connsiteY4" fmla="*/ 646581 h 914400"/>
              <a:gd name="connsiteX5" fmla="*/ 646581 w 914400"/>
              <a:gd name="connsiteY5" fmla="*/ 914400 h 914400"/>
              <a:gd name="connsiteX6" fmla="*/ 267819 w 914400"/>
              <a:gd name="connsiteY6" fmla="*/ 914400 h 914400"/>
              <a:gd name="connsiteX7" fmla="*/ 0 w 914400"/>
              <a:gd name="connsiteY7" fmla="*/ 646581 h 914400"/>
              <a:gd name="connsiteX8" fmla="*/ 0 w 914400"/>
              <a:gd name="connsiteY8" fmla="*/ 267819 h 914400"/>
              <a:gd name="connsiteX0" fmla="*/ 0 w 1168782"/>
              <a:gd name="connsiteY0" fmla="*/ 267819 h 914400"/>
              <a:gd name="connsiteX1" fmla="*/ 267819 w 1168782"/>
              <a:gd name="connsiteY1" fmla="*/ 0 h 914400"/>
              <a:gd name="connsiteX2" fmla="*/ 646581 w 1168782"/>
              <a:gd name="connsiteY2" fmla="*/ 0 h 914400"/>
              <a:gd name="connsiteX3" fmla="*/ 1168782 w 1168782"/>
              <a:gd name="connsiteY3" fmla="*/ 260944 h 914400"/>
              <a:gd name="connsiteX4" fmla="*/ 914400 w 1168782"/>
              <a:gd name="connsiteY4" fmla="*/ 646581 h 914400"/>
              <a:gd name="connsiteX5" fmla="*/ 646581 w 1168782"/>
              <a:gd name="connsiteY5" fmla="*/ 914400 h 914400"/>
              <a:gd name="connsiteX6" fmla="*/ 267819 w 1168782"/>
              <a:gd name="connsiteY6" fmla="*/ 914400 h 914400"/>
              <a:gd name="connsiteX7" fmla="*/ 0 w 1168782"/>
              <a:gd name="connsiteY7" fmla="*/ 646581 h 914400"/>
              <a:gd name="connsiteX8" fmla="*/ 0 w 1168782"/>
              <a:gd name="connsiteY8" fmla="*/ 267819 h 914400"/>
              <a:gd name="connsiteX0" fmla="*/ 0 w 1189407"/>
              <a:gd name="connsiteY0" fmla="*/ 267819 h 914400"/>
              <a:gd name="connsiteX1" fmla="*/ 267819 w 1189407"/>
              <a:gd name="connsiteY1" fmla="*/ 0 h 914400"/>
              <a:gd name="connsiteX2" fmla="*/ 646581 w 1189407"/>
              <a:gd name="connsiteY2" fmla="*/ 0 h 914400"/>
              <a:gd name="connsiteX3" fmla="*/ 1168782 w 1189407"/>
              <a:gd name="connsiteY3" fmla="*/ 260944 h 914400"/>
              <a:gd name="connsiteX4" fmla="*/ 1189407 w 1189407"/>
              <a:gd name="connsiteY4" fmla="*/ 687832 h 914400"/>
              <a:gd name="connsiteX5" fmla="*/ 646581 w 1189407"/>
              <a:gd name="connsiteY5" fmla="*/ 914400 h 914400"/>
              <a:gd name="connsiteX6" fmla="*/ 267819 w 1189407"/>
              <a:gd name="connsiteY6" fmla="*/ 914400 h 914400"/>
              <a:gd name="connsiteX7" fmla="*/ 0 w 1189407"/>
              <a:gd name="connsiteY7" fmla="*/ 646581 h 914400"/>
              <a:gd name="connsiteX8" fmla="*/ 0 w 1189407"/>
              <a:gd name="connsiteY8" fmla="*/ 267819 h 914400"/>
              <a:gd name="connsiteX0" fmla="*/ 0 w 1189407"/>
              <a:gd name="connsiteY0" fmla="*/ 267819 h 914400"/>
              <a:gd name="connsiteX1" fmla="*/ 40938 w 1189407"/>
              <a:gd name="connsiteY1" fmla="*/ 165004 h 914400"/>
              <a:gd name="connsiteX2" fmla="*/ 646581 w 1189407"/>
              <a:gd name="connsiteY2" fmla="*/ 0 h 914400"/>
              <a:gd name="connsiteX3" fmla="*/ 1168782 w 1189407"/>
              <a:gd name="connsiteY3" fmla="*/ 260944 h 914400"/>
              <a:gd name="connsiteX4" fmla="*/ 1189407 w 1189407"/>
              <a:gd name="connsiteY4" fmla="*/ 687832 h 914400"/>
              <a:gd name="connsiteX5" fmla="*/ 646581 w 1189407"/>
              <a:gd name="connsiteY5" fmla="*/ 914400 h 914400"/>
              <a:gd name="connsiteX6" fmla="*/ 267819 w 1189407"/>
              <a:gd name="connsiteY6" fmla="*/ 914400 h 914400"/>
              <a:gd name="connsiteX7" fmla="*/ 0 w 1189407"/>
              <a:gd name="connsiteY7" fmla="*/ 646581 h 914400"/>
              <a:gd name="connsiteX8" fmla="*/ 0 w 1189407"/>
              <a:gd name="connsiteY8" fmla="*/ 267819 h 914400"/>
              <a:gd name="connsiteX0" fmla="*/ 0 w 1189407"/>
              <a:gd name="connsiteY0" fmla="*/ 185727 h 832308"/>
              <a:gd name="connsiteX1" fmla="*/ 40938 w 1189407"/>
              <a:gd name="connsiteY1" fmla="*/ 82912 h 832308"/>
              <a:gd name="connsiteX2" fmla="*/ 942214 w 1189407"/>
              <a:gd name="connsiteY2" fmla="*/ 0 h 832308"/>
              <a:gd name="connsiteX3" fmla="*/ 1168782 w 1189407"/>
              <a:gd name="connsiteY3" fmla="*/ 178852 h 832308"/>
              <a:gd name="connsiteX4" fmla="*/ 1189407 w 1189407"/>
              <a:gd name="connsiteY4" fmla="*/ 605740 h 832308"/>
              <a:gd name="connsiteX5" fmla="*/ 646581 w 1189407"/>
              <a:gd name="connsiteY5" fmla="*/ 832308 h 832308"/>
              <a:gd name="connsiteX6" fmla="*/ 267819 w 1189407"/>
              <a:gd name="connsiteY6" fmla="*/ 832308 h 832308"/>
              <a:gd name="connsiteX7" fmla="*/ 0 w 1189407"/>
              <a:gd name="connsiteY7" fmla="*/ 564489 h 832308"/>
              <a:gd name="connsiteX8" fmla="*/ 0 w 1189407"/>
              <a:gd name="connsiteY8" fmla="*/ 185727 h 832308"/>
              <a:gd name="connsiteX0" fmla="*/ 0 w 1443789"/>
              <a:gd name="connsiteY0" fmla="*/ 267818 h 832308"/>
              <a:gd name="connsiteX1" fmla="*/ 295320 w 1443789"/>
              <a:gd name="connsiteY1" fmla="*/ 82912 h 832308"/>
              <a:gd name="connsiteX2" fmla="*/ 1196596 w 1443789"/>
              <a:gd name="connsiteY2" fmla="*/ 0 h 832308"/>
              <a:gd name="connsiteX3" fmla="*/ 1423164 w 1443789"/>
              <a:gd name="connsiteY3" fmla="*/ 178852 h 832308"/>
              <a:gd name="connsiteX4" fmla="*/ 1443789 w 1443789"/>
              <a:gd name="connsiteY4" fmla="*/ 605740 h 832308"/>
              <a:gd name="connsiteX5" fmla="*/ 900963 w 1443789"/>
              <a:gd name="connsiteY5" fmla="*/ 832308 h 832308"/>
              <a:gd name="connsiteX6" fmla="*/ 522201 w 1443789"/>
              <a:gd name="connsiteY6" fmla="*/ 832308 h 832308"/>
              <a:gd name="connsiteX7" fmla="*/ 254382 w 1443789"/>
              <a:gd name="connsiteY7" fmla="*/ 564489 h 832308"/>
              <a:gd name="connsiteX8" fmla="*/ 0 w 1443789"/>
              <a:gd name="connsiteY8" fmla="*/ 267818 h 832308"/>
              <a:gd name="connsiteX0" fmla="*/ 96252 w 1540041"/>
              <a:gd name="connsiteY0" fmla="*/ 267818 h 832308"/>
              <a:gd name="connsiteX1" fmla="*/ 391572 w 1540041"/>
              <a:gd name="connsiteY1" fmla="*/ 82912 h 832308"/>
              <a:gd name="connsiteX2" fmla="*/ 1292848 w 1540041"/>
              <a:gd name="connsiteY2" fmla="*/ 0 h 832308"/>
              <a:gd name="connsiteX3" fmla="*/ 1519416 w 1540041"/>
              <a:gd name="connsiteY3" fmla="*/ 178852 h 832308"/>
              <a:gd name="connsiteX4" fmla="*/ 1540041 w 1540041"/>
              <a:gd name="connsiteY4" fmla="*/ 605740 h 832308"/>
              <a:gd name="connsiteX5" fmla="*/ 997215 w 1540041"/>
              <a:gd name="connsiteY5" fmla="*/ 832308 h 832308"/>
              <a:gd name="connsiteX6" fmla="*/ 618453 w 1540041"/>
              <a:gd name="connsiteY6" fmla="*/ 832308 h 832308"/>
              <a:gd name="connsiteX7" fmla="*/ 0 w 1540041"/>
              <a:gd name="connsiteY7" fmla="*/ 601803 h 832308"/>
              <a:gd name="connsiteX8" fmla="*/ 96252 w 1540041"/>
              <a:gd name="connsiteY8" fmla="*/ 267818 h 832308"/>
              <a:gd name="connsiteX0" fmla="*/ 96252 w 1540041"/>
              <a:gd name="connsiteY0" fmla="*/ 267818 h 832308"/>
              <a:gd name="connsiteX1" fmla="*/ 391572 w 1540041"/>
              <a:gd name="connsiteY1" fmla="*/ 82912 h 832308"/>
              <a:gd name="connsiteX2" fmla="*/ 1292848 w 1540041"/>
              <a:gd name="connsiteY2" fmla="*/ 0 h 832308"/>
              <a:gd name="connsiteX3" fmla="*/ 1519416 w 1540041"/>
              <a:gd name="connsiteY3" fmla="*/ 178852 h 832308"/>
              <a:gd name="connsiteX4" fmla="*/ 1540041 w 1540041"/>
              <a:gd name="connsiteY4" fmla="*/ 605740 h 832308"/>
              <a:gd name="connsiteX5" fmla="*/ 997215 w 1540041"/>
              <a:gd name="connsiteY5" fmla="*/ 832308 h 832308"/>
              <a:gd name="connsiteX6" fmla="*/ 597827 w 1540041"/>
              <a:gd name="connsiteY6" fmla="*/ 727827 h 832308"/>
              <a:gd name="connsiteX7" fmla="*/ 0 w 1540041"/>
              <a:gd name="connsiteY7" fmla="*/ 601803 h 832308"/>
              <a:gd name="connsiteX8" fmla="*/ 96252 w 1540041"/>
              <a:gd name="connsiteY8" fmla="*/ 267818 h 832308"/>
              <a:gd name="connsiteX0" fmla="*/ 96252 w 1540041"/>
              <a:gd name="connsiteY0" fmla="*/ 267818 h 727827"/>
              <a:gd name="connsiteX1" fmla="*/ 391572 w 1540041"/>
              <a:gd name="connsiteY1" fmla="*/ 82912 h 727827"/>
              <a:gd name="connsiteX2" fmla="*/ 1292848 w 1540041"/>
              <a:gd name="connsiteY2" fmla="*/ 0 h 727827"/>
              <a:gd name="connsiteX3" fmla="*/ 1519416 w 1540041"/>
              <a:gd name="connsiteY3" fmla="*/ 178852 h 727827"/>
              <a:gd name="connsiteX4" fmla="*/ 1540041 w 1540041"/>
              <a:gd name="connsiteY4" fmla="*/ 605740 h 727827"/>
              <a:gd name="connsiteX5" fmla="*/ 1072842 w 1540041"/>
              <a:gd name="connsiteY5" fmla="*/ 705439 h 727827"/>
              <a:gd name="connsiteX6" fmla="*/ 597827 w 1540041"/>
              <a:gd name="connsiteY6" fmla="*/ 727827 h 727827"/>
              <a:gd name="connsiteX7" fmla="*/ 0 w 1540041"/>
              <a:gd name="connsiteY7" fmla="*/ 601803 h 727827"/>
              <a:gd name="connsiteX8" fmla="*/ 96252 w 1540041"/>
              <a:gd name="connsiteY8" fmla="*/ 267818 h 727827"/>
              <a:gd name="connsiteX0" fmla="*/ 96252 w 1581605"/>
              <a:gd name="connsiteY0" fmla="*/ 267818 h 906937"/>
              <a:gd name="connsiteX1" fmla="*/ 391572 w 1581605"/>
              <a:gd name="connsiteY1" fmla="*/ 82912 h 906937"/>
              <a:gd name="connsiteX2" fmla="*/ 1292848 w 1581605"/>
              <a:gd name="connsiteY2" fmla="*/ 0 h 906937"/>
              <a:gd name="connsiteX3" fmla="*/ 1519416 w 1581605"/>
              <a:gd name="connsiteY3" fmla="*/ 178852 h 906937"/>
              <a:gd name="connsiteX4" fmla="*/ 1540041 w 1581605"/>
              <a:gd name="connsiteY4" fmla="*/ 605740 h 906937"/>
              <a:gd name="connsiteX5" fmla="*/ 1581605 w 1581605"/>
              <a:gd name="connsiteY5" fmla="*/ 906937 h 906937"/>
              <a:gd name="connsiteX6" fmla="*/ 597827 w 1581605"/>
              <a:gd name="connsiteY6" fmla="*/ 727827 h 906937"/>
              <a:gd name="connsiteX7" fmla="*/ 0 w 1581605"/>
              <a:gd name="connsiteY7" fmla="*/ 601803 h 906937"/>
              <a:gd name="connsiteX8" fmla="*/ 96252 w 1581605"/>
              <a:gd name="connsiteY8" fmla="*/ 267818 h 906937"/>
              <a:gd name="connsiteX0" fmla="*/ 96252 w 2289437"/>
              <a:gd name="connsiteY0" fmla="*/ 267818 h 906937"/>
              <a:gd name="connsiteX1" fmla="*/ 391572 w 2289437"/>
              <a:gd name="connsiteY1" fmla="*/ 82912 h 906937"/>
              <a:gd name="connsiteX2" fmla="*/ 1292848 w 2289437"/>
              <a:gd name="connsiteY2" fmla="*/ 0 h 906937"/>
              <a:gd name="connsiteX3" fmla="*/ 1519416 w 2289437"/>
              <a:gd name="connsiteY3" fmla="*/ 178852 h 906937"/>
              <a:gd name="connsiteX4" fmla="*/ 2289437 w 2289437"/>
              <a:gd name="connsiteY4" fmla="*/ 695294 h 906937"/>
              <a:gd name="connsiteX5" fmla="*/ 1581605 w 2289437"/>
              <a:gd name="connsiteY5" fmla="*/ 906937 h 906937"/>
              <a:gd name="connsiteX6" fmla="*/ 597827 w 2289437"/>
              <a:gd name="connsiteY6" fmla="*/ 727827 h 906937"/>
              <a:gd name="connsiteX7" fmla="*/ 0 w 2289437"/>
              <a:gd name="connsiteY7" fmla="*/ 601803 h 906937"/>
              <a:gd name="connsiteX8" fmla="*/ 96252 w 2289437"/>
              <a:gd name="connsiteY8" fmla="*/ 267818 h 906937"/>
              <a:gd name="connsiteX0" fmla="*/ 96252 w 2289437"/>
              <a:gd name="connsiteY0" fmla="*/ 267818 h 906937"/>
              <a:gd name="connsiteX1" fmla="*/ 391572 w 2289437"/>
              <a:gd name="connsiteY1" fmla="*/ 82912 h 906937"/>
              <a:gd name="connsiteX2" fmla="*/ 1292848 w 2289437"/>
              <a:gd name="connsiteY2" fmla="*/ 0 h 906937"/>
              <a:gd name="connsiteX3" fmla="*/ 2083181 w 2289437"/>
              <a:gd name="connsiteY3" fmla="*/ 238556 h 906937"/>
              <a:gd name="connsiteX4" fmla="*/ 2289437 w 2289437"/>
              <a:gd name="connsiteY4" fmla="*/ 695294 h 906937"/>
              <a:gd name="connsiteX5" fmla="*/ 1581605 w 2289437"/>
              <a:gd name="connsiteY5" fmla="*/ 906937 h 906937"/>
              <a:gd name="connsiteX6" fmla="*/ 597827 w 2289437"/>
              <a:gd name="connsiteY6" fmla="*/ 727827 h 906937"/>
              <a:gd name="connsiteX7" fmla="*/ 0 w 2289437"/>
              <a:gd name="connsiteY7" fmla="*/ 601803 h 906937"/>
              <a:gd name="connsiteX8" fmla="*/ 96252 w 2289437"/>
              <a:gd name="connsiteY8" fmla="*/ 267818 h 906937"/>
              <a:gd name="connsiteX0" fmla="*/ 96252 w 2289437"/>
              <a:gd name="connsiteY0" fmla="*/ 267818 h 906937"/>
              <a:gd name="connsiteX1" fmla="*/ 391572 w 2289437"/>
              <a:gd name="connsiteY1" fmla="*/ 82912 h 906937"/>
              <a:gd name="connsiteX2" fmla="*/ 1292848 w 2289437"/>
              <a:gd name="connsiteY2" fmla="*/ 0 h 906937"/>
              <a:gd name="connsiteX3" fmla="*/ 1399955 w 2289437"/>
              <a:gd name="connsiteY3" fmla="*/ 41572 h 906937"/>
              <a:gd name="connsiteX4" fmla="*/ 2083181 w 2289437"/>
              <a:gd name="connsiteY4" fmla="*/ 238556 h 906937"/>
              <a:gd name="connsiteX5" fmla="*/ 2289437 w 2289437"/>
              <a:gd name="connsiteY5" fmla="*/ 695294 h 906937"/>
              <a:gd name="connsiteX6" fmla="*/ 1581605 w 2289437"/>
              <a:gd name="connsiteY6" fmla="*/ 906937 h 906937"/>
              <a:gd name="connsiteX7" fmla="*/ 597827 w 2289437"/>
              <a:gd name="connsiteY7" fmla="*/ 727827 h 906937"/>
              <a:gd name="connsiteX8" fmla="*/ 0 w 2289437"/>
              <a:gd name="connsiteY8" fmla="*/ 601803 h 906937"/>
              <a:gd name="connsiteX9" fmla="*/ 96252 w 2289437"/>
              <a:gd name="connsiteY9" fmla="*/ 267818 h 906937"/>
              <a:gd name="connsiteX0" fmla="*/ 96252 w 2289437"/>
              <a:gd name="connsiteY0" fmla="*/ 237967 h 877086"/>
              <a:gd name="connsiteX1" fmla="*/ 391572 w 2289437"/>
              <a:gd name="connsiteY1" fmla="*/ 53061 h 877086"/>
              <a:gd name="connsiteX2" fmla="*/ 887212 w 2289437"/>
              <a:gd name="connsiteY2" fmla="*/ 0 h 877086"/>
              <a:gd name="connsiteX3" fmla="*/ 1399955 w 2289437"/>
              <a:gd name="connsiteY3" fmla="*/ 11721 h 877086"/>
              <a:gd name="connsiteX4" fmla="*/ 2083181 w 2289437"/>
              <a:gd name="connsiteY4" fmla="*/ 208705 h 877086"/>
              <a:gd name="connsiteX5" fmla="*/ 2289437 w 2289437"/>
              <a:gd name="connsiteY5" fmla="*/ 665443 h 877086"/>
              <a:gd name="connsiteX6" fmla="*/ 1581605 w 2289437"/>
              <a:gd name="connsiteY6" fmla="*/ 877086 h 877086"/>
              <a:gd name="connsiteX7" fmla="*/ 597827 w 2289437"/>
              <a:gd name="connsiteY7" fmla="*/ 697976 h 877086"/>
              <a:gd name="connsiteX8" fmla="*/ 0 w 2289437"/>
              <a:gd name="connsiteY8" fmla="*/ 571952 h 877086"/>
              <a:gd name="connsiteX9" fmla="*/ 96252 w 2289437"/>
              <a:gd name="connsiteY9" fmla="*/ 237967 h 877086"/>
              <a:gd name="connsiteX0" fmla="*/ 27500 w 2289437"/>
              <a:gd name="connsiteY0" fmla="*/ 193190 h 877086"/>
              <a:gd name="connsiteX1" fmla="*/ 391572 w 2289437"/>
              <a:gd name="connsiteY1" fmla="*/ 53061 h 877086"/>
              <a:gd name="connsiteX2" fmla="*/ 887212 w 2289437"/>
              <a:gd name="connsiteY2" fmla="*/ 0 h 877086"/>
              <a:gd name="connsiteX3" fmla="*/ 1399955 w 2289437"/>
              <a:gd name="connsiteY3" fmla="*/ 11721 h 877086"/>
              <a:gd name="connsiteX4" fmla="*/ 2083181 w 2289437"/>
              <a:gd name="connsiteY4" fmla="*/ 208705 h 877086"/>
              <a:gd name="connsiteX5" fmla="*/ 2289437 w 2289437"/>
              <a:gd name="connsiteY5" fmla="*/ 665443 h 877086"/>
              <a:gd name="connsiteX6" fmla="*/ 1581605 w 2289437"/>
              <a:gd name="connsiteY6" fmla="*/ 877086 h 877086"/>
              <a:gd name="connsiteX7" fmla="*/ 597827 w 2289437"/>
              <a:gd name="connsiteY7" fmla="*/ 697976 h 877086"/>
              <a:gd name="connsiteX8" fmla="*/ 0 w 2289437"/>
              <a:gd name="connsiteY8" fmla="*/ 571952 h 877086"/>
              <a:gd name="connsiteX9" fmla="*/ 27500 w 2289437"/>
              <a:gd name="connsiteY9" fmla="*/ 193190 h 877086"/>
              <a:gd name="connsiteX0" fmla="*/ 20625 w 2282562"/>
              <a:gd name="connsiteY0" fmla="*/ 193190 h 877086"/>
              <a:gd name="connsiteX1" fmla="*/ 384697 w 2282562"/>
              <a:gd name="connsiteY1" fmla="*/ 53061 h 877086"/>
              <a:gd name="connsiteX2" fmla="*/ 880337 w 2282562"/>
              <a:gd name="connsiteY2" fmla="*/ 0 h 877086"/>
              <a:gd name="connsiteX3" fmla="*/ 1393080 w 2282562"/>
              <a:gd name="connsiteY3" fmla="*/ 11721 h 877086"/>
              <a:gd name="connsiteX4" fmla="*/ 2076306 w 2282562"/>
              <a:gd name="connsiteY4" fmla="*/ 208705 h 877086"/>
              <a:gd name="connsiteX5" fmla="*/ 2282562 w 2282562"/>
              <a:gd name="connsiteY5" fmla="*/ 665443 h 877086"/>
              <a:gd name="connsiteX6" fmla="*/ 1574730 w 2282562"/>
              <a:gd name="connsiteY6" fmla="*/ 877086 h 877086"/>
              <a:gd name="connsiteX7" fmla="*/ 590952 w 2282562"/>
              <a:gd name="connsiteY7" fmla="*/ 697976 h 877086"/>
              <a:gd name="connsiteX8" fmla="*/ 0 w 2282562"/>
              <a:gd name="connsiteY8" fmla="*/ 683896 h 877086"/>
              <a:gd name="connsiteX9" fmla="*/ 20625 w 2282562"/>
              <a:gd name="connsiteY9" fmla="*/ 193190 h 877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82562" h="877086">
                <a:moveTo>
                  <a:pt x="20625" y="193190"/>
                </a:moveTo>
                <a:lnTo>
                  <a:pt x="384697" y="53061"/>
                </a:lnTo>
                <a:lnTo>
                  <a:pt x="880337" y="0"/>
                </a:lnTo>
                <a:cubicBezTo>
                  <a:pt x="895414" y="6394"/>
                  <a:pt x="1378003" y="5327"/>
                  <a:pt x="1393080" y="11721"/>
                </a:cubicBezTo>
                <a:lnTo>
                  <a:pt x="2076306" y="208705"/>
                </a:lnTo>
                <a:lnTo>
                  <a:pt x="2282562" y="665443"/>
                </a:lnTo>
                <a:lnTo>
                  <a:pt x="1574730" y="877086"/>
                </a:lnTo>
                <a:lnTo>
                  <a:pt x="590952" y="697976"/>
                </a:lnTo>
                <a:lnTo>
                  <a:pt x="0" y="683896"/>
                </a:lnTo>
                <a:lnTo>
                  <a:pt x="20625" y="193190"/>
                </a:lnTo>
                <a:close/>
              </a:path>
            </a:pathLst>
          </a:custGeom>
          <a:solidFill>
            <a:srgbClr val="FF0000">
              <a:alpha val="30000"/>
            </a:srgbClr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>
            <a:extLst>
              <a:ext uri="{FF2B5EF4-FFF2-40B4-BE49-F238E27FC236}">
                <a16:creationId xmlns="" xmlns:a16="http://schemas.microsoft.com/office/drawing/2014/main" id="{781251DD-F913-36DC-016D-163ECCAD6C6B}"/>
              </a:ext>
            </a:extLst>
          </p:cNvPr>
          <p:cNvSpPr txBox="1"/>
          <p:nvPr/>
        </p:nvSpPr>
        <p:spPr>
          <a:xfrm>
            <a:off x="2162281" y="2263973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M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6" name="Stjerne med 4 tagger 3">
            <a:extLst>
              <a:ext uri="{FF2B5EF4-FFF2-40B4-BE49-F238E27FC236}">
                <a16:creationId xmlns="" xmlns:a16="http://schemas.microsoft.com/office/drawing/2014/main" id="{B0DAB63E-A98B-FBE5-2CD3-111035F86E2A}"/>
              </a:ext>
            </a:extLst>
          </p:cNvPr>
          <p:cNvSpPr/>
          <p:nvPr/>
        </p:nvSpPr>
        <p:spPr>
          <a:xfrm>
            <a:off x="2415498" y="2517199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TekstSylinder 7">
            <a:extLst>
              <a:ext uri="{FF2B5EF4-FFF2-40B4-BE49-F238E27FC236}">
                <a16:creationId xmlns="" xmlns:a16="http://schemas.microsoft.com/office/drawing/2014/main" id="{A90CFE79-6EB0-FBB0-7F6E-B79195FA8059}"/>
              </a:ext>
            </a:extLst>
          </p:cNvPr>
          <p:cNvSpPr txBox="1"/>
          <p:nvPr/>
        </p:nvSpPr>
        <p:spPr>
          <a:xfrm>
            <a:off x="1884205" y="2732840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L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9" name="Stjerne med 4 tagger 3">
            <a:extLst>
              <a:ext uri="{FF2B5EF4-FFF2-40B4-BE49-F238E27FC236}">
                <a16:creationId xmlns="" xmlns:a16="http://schemas.microsoft.com/office/drawing/2014/main" id="{F7C6D3F3-5872-8D8D-A073-C9F260C00DE0}"/>
              </a:ext>
            </a:extLst>
          </p:cNvPr>
          <p:cNvSpPr/>
          <p:nvPr/>
        </p:nvSpPr>
        <p:spPr>
          <a:xfrm>
            <a:off x="2143463" y="2628813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Stjerne med 4 tagger 3">
            <a:extLst>
              <a:ext uri="{FF2B5EF4-FFF2-40B4-BE49-F238E27FC236}">
                <a16:creationId xmlns="" xmlns:a16="http://schemas.microsoft.com/office/drawing/2014/main" id="{27695EEE-CB18-1388-9FB2-1DB3DBFDB2D6}"/>
              </a:ext>
            </a:extLst>
          </p:cNvPr>
          <p:cNvSpPr/>
          <p:nvPr/>
        </p:nvSpPr>
        <p:spPr>
          <a:xfrm>
            <a:off x="2709523" y="242854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2" name="TekstSylinder 11">
            <a:extLst>
              <a:ext uri="{FF2B5EF4-FFF2-40B4-BE49-F238E27FC236}">
                <a16:creationId xmlns="" xmlns:a16="http://schemas.microsoft.com/office/drawing/2014/main" id="{86A1C6B7-3444-C648-01A5-4464A0A2B0D7}"/>
              </a:ext>
            </a:extLst>
          </p:cNvPr>
          <p:cNvSpPr txBox="1"/>
          <p:nvPr/>
        </p:nvSpPr>
        <p:spPr>
          <a:xfrm>
            <a:off x="3740524" y="2711077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J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13" name="Stjerne med 4 tagger 3">
            <a:extLst>
              <a:ext uri="{FF2B5EF4-FFF2-40B4-BE49-F238E27FC236}">
                <a16:creationId xmlns="" xmlns:a16="http://schemas.microsoft.com/office/drawing/2014/main" id="{1AD346A8-19DD-E8BA-6353-981D085309AB}"/>
              </a:ext>
            </a:extLst>
          </p:cNvPr>
          <p:cNvSpPr/>
          <p:nvPr/>
        </p:nvSpPr>
        <p:spPr>
          <a:xfrm>
            <a:off x="3808797" y="2789674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4" name="TekstSylinder 13">
            <a:extLst>
              <a:ext uri="{FF2B5EF4-FFF2-40B4-BE49-F238E27FC236}">
                <a16:creationId xmlns="" xmlns:a16="http://schemas.microsoft.com/office/drawing/2014/main" id="{4D1E1407-0E49-05E3-DE2E-EA4AEEDB2032}"/>
              </a:ext>
            </a:extLst>
          </p:cNvPr>
          <p:cNvSpPr txBox="1"/>
          <p:nvPr/>
        </p:nvSpPr>
        <p:spPr>
          <a:xfrm>
            <a:off x="3419872" y="2356991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I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15" name="Stjerne med 4 tagger 3">
            <a:extLst>
              <a:ext uri="{FF2B5EF4-FFF2-40B4-BE49-F238E27FC236}">
                <a16:creationId xmlns="" xmlns:a16="http://schemas.microsoft.com/office/drawing/2014/main" id="{63158D91-585D-B4BD-DE1D-2FF833D9E09C}"/>
              </a:ext>
            </a:extLst>
          </p:cNvPr>
          <p:cNvSpPr/>
          <p:nvPr/>
        </p:nvSpPr>
        <p:spPr>
          <a:xfrm>
            <a:off x="3673089" y="2599527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0" name="TekstSylinder 19">
            <a:extLst>
              <a:ext uri="{FF2B5EF4-FFF2-40B4-BE49-F238E27FC236}">
                <a16:creationId xmlns="" xmlns:a16="http://schemas.microsoft.com/office/drawing/2014/main" id="{F47FEBFA-DBDB-F221-8DF9-1347EABC3E56}"/>
              </a:ext>
            </a:extLst>
          </p:cNvPr>
          <p:cNvSpPr txBox="1"/>
          <p:nvPr/>
        </p:nvSpPr>
        <p:spPr>
          <a:xfrm>
            <a:off x="3174041" y="2886728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K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21" name="Stjerne med 4 tagger 3">
            <a:extLst>
              <a:ext uri="{FF2B5EF4-FFF2-40B4-BE49-F238E27FC236}">
                <a16:creationId xmlns="" xmlns:a16="http://schemas.microsoft.com/office/drawing/2014/main" id="{D0E62F60-50C0-41A6-9ACE-70BCE8837EAE}"/>
              </a:ext>
            </a:extLst>
          </p:cNvPr>
          <p:cNvSpPr/>
          <p:nvPr/>
        </p:nvSpPr>
        <p:spPr>
          <a:xfrm>
            <a:off x="3433299" y="2782701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="" xmlns:p14="http://schemas.microsoft.com/office/powerpoint/2010/main" val="908756486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SRNTGT096_Severomorsrk_Fuel_&amp;_Chemical_Depot</Template>
  <TotalTime>267</TotalTime>
  <Words>377</Words>
  <Application>Microsoft Office PowerPoint</Application>
  <PresentationFormat>Skjermfremvisning (16:9)</PresentationFormat>
  <Paragraphs>87</Paragraphs>
  <Slides>4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4</vt:i4>
      </vt:variant>
    </vt:vector>
  </HeadingPairs>
  <TitlesOfParts>
    <vt:vector size="5" baseType="lpstr">
      <vt:lpstr>Kontortema</vt:lpstr>
      <vt:lpstr>SRNTGT002 SEVOROMORSK-3</vt:lpstr>
      <vt:lpstr>SRNTGT002 RUNWAY DPI A-C</vt:lpstr>
      <vt:lpstr>SRNTGT002 FUEL STORAGE DPI D-H</vt:lpstr>
      <vt:lpstr>SRNTGT002 AMMO STORAGE DPI I-N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SRNTGT002 SEVOROMORSK-3</dc:title>
  <dc:creator>VarZaT -</dc:creator>
  <cp:lastModifiedBy>Frode Nakken</cp:lastModifiedBy>
  <cp:revision>32</cp:revision>
  <dcterms:created xsi:type="dcterms:W3CDTF">2025-01-03T07:09:26Z</dcterms:created>
  <dcterms:modified xsi:type="dcterms:W3CDTF">2025-01-03T22:31:33Z</dcterms:modified>
</cp:coreProperties>
</file>